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?><Relationships xmlns="http://schemas.openxmlformats.org/package/2006/relationships"><Relationship Id="rId2" Type="http://schemas.openxmlformats.org/package/2006/relationships/metadata/thumbnail" Target="docProps/thumbnail.jpeg" /><Relationship Id="rId3" Type="http://schemas.openxmlformats.org/package/2006/relationships/metadata/core-properties" Target="docProps/core.xml" /><Relationship Id="rId4" Type="http://schemas.openxmlformats.org/officeDocument/2006/relationships/extended-properties" Target="docProps/app.xml" /><Relationship Id="rId5" Type="http://schemas.openxmlformats.org/officeDocument/2006/relationships/custom-properties" Target="docProps/custom.xml" /><Relationship Id="rId1" Type="http://schemas.openxmlformats.org/officeDocument/2006/relationships/officeDocument" Target="ppt/presentation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2"/>
  </p:sldMasterIdLst>
  <p:notesMasterIdLst>
    <p:notesMasterId r:id="rId3"/>
  </p:notesMasterIdLst>
  <p:handoutMasterIdLst>
    <p:handoutMasterId r:id="rId4"/>
  </p:handoutMasterIdLst>
  <p:sldIdLst>
    <p:sldId id="262" r:id="rId5"/>
    <p:sldId id="256" r:id="rId6"/>
    <p:sldId id="263" r:id="rId7"/>
    <p:sldId id="257" r:id="rId8"/>
    <p:sldId id="260" r:id="rId9"/>
    <p:sldId id="264" r:id="rId10"/>
    <p:sldId id="273" r:id="rId11"/>
    <p:sldId id="265" r:id="rId12"/>
    <p:sldId id="274" r:id="rId13"/>
    <p:sldId id="258" r:id="rId14"/>
    <p:sldId id="259" r:id="rId15"/>
    <p:sldId id="266" r:id="rId16"/>
    <p:sldId id="267" r:id="rId17"/>
    <p:sldId id="268" r:id="rId18"/>
    <p:sldId id="261" r:id="rId19"/>
    <p:sldId id="270" r:id="rId20"/>
  </p:sldIdLst>
  <p:sldSz cx="9144000" cy="6858000" type="screen4x3"/>
  <p:notesSz cx="6888163" cy="10020300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Trebuchet MS" panose="020B0603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Trebuchet MS" panose="020B0603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Trebuchet MS" panose="020B0603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Trebuchet MS" panose="020B0603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Trebuchet MS" panose="020B0603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Trebuchet MS" panose="020B0603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Trebuchet MS" panose="020B0603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Trebuchet MS" panose="020B0603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Trebuchet MS" panose="020B0603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56">
          <p15:clr>
            <a:srgbClr val="A4A3A4"/>
          </p15:clr>
        </p15:guide>
        <p15:guide id="2" pos="216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733"/>
    <p:restoredTop sz="74106" autoAdjust="0"/>
  </p:normalViewPr>
  <p:slideViewPr>
    <p:cSldViewPr>
      <p:cViewPr varScale="1">
        <p:scale>
          <a:sx n="85" d="100"/>
          <a:sy n="85" d="100"/>
        </p:scale>
        <p:origin x="-198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2088"/>
    </p:cViewPr>
  </p:sorterViewPr>
  <p:notesViewPr>
    <p:cSldViewPr>
      <p:cViewPr varScale="1">
        <p:scale>
          <a:sx n="49" d="100"/>
          <a:sy n="49" d="100"/>
        </p:scale>
        <p:origin x="-1746" y="-102"/>
      </p:cViewPr>
      <p:guideLst>
        <p:guide orient="horz" pos="3156"/>
        <p:guide pos="2169"/>
      </p:guideLst>
    </p:cSldViewPr>
  </p:notesViewPr>
  <p:gridSpacing cx="72008" cy="72008"/>
</p:viewPr>
</file>

<file path=ppt/_rels/presentation.xml.rels><?xml version="1.0" encoding="UTF-8"?><Relationships xmlns="http://schemas.openxmlformats.org/package/2006/relationships"><Relationship Id="rId1" Type="http://schemas.openxmlformats.org/officeDocument/2006/relationships/theme" Target="theme/theme1.xml" /><Relationship Id="rId2" Type="http://schemas.openxmlformats.org/officeDocument/2006/relationships/slideMaster" Target="slideMasters/slideMaster1.xml" /><Relationship Id="rId3" Type="http://schemas.openxmlformats.org/officeDocument/2006/relationships/notesMaster" Target="notesMasters/notesMaster1.xml" /><Relationship Id="rId4" Type="http://schemas.openxmlformats.org/officeDocument/2006/relationships/handoutMaster" Target="handoutMasters/handoutMaster1.xml" /><Relationship Id="rId5" Type="http://schemas.openxmlformats.org/officeDocument/2006/relationships/slide" Target="slides/slide1.xml" /><Relationship Id="rId6" Type="http://schemas.openxmlformats.org/officeDocument/2006/relationships/slide" Target="slides/slide2.xml" /><Relationship Id="rId7" Type="http://schemas.openxmlformats.org/officeDocument/2006/relationships/slide" Target="slides/slide3.xml" /><Relationship Id="rId8" Type="http://schemas.openxmlformats.org/officeDocument/2006/relationships/slide" Target="slides/slide4.xml" /><Relationship Id="rId9" Type="http://schemas.openxmlformats.org/officeDocument/2006/relationships/slide" Target="slides/slide5.xml" /><Relationship Id="rId10" Type="http://schemas.openxmlformats.org/officeDocument/2006/relationships/slide" Target="slides/slide6.xml" /><Relationship Id="rId11" Type="http://schemas.openxmlformats.org/officeDocument/2006/relationships/slide" Target="slides/slide7.xml" /><Relationship Id="rId12" Type="http://schemas.openxmlformats.org/officeDocument/2006/relationships/slide" Target="slides/slide8.xml" /><Relationship Id="rId13" Type="http://schemas.openxmlformats.org/officeDocument/2006/relationships/slide" Target="slides/slide9.xml" /><Relationship Id="rId14" Type="http://schemas.openxmlformats.org/officeDocument/2006/relationships/slide" Target="slides/slide10.xml" /><Relationship Id="rId15" Type="http://schemas.openxmlformats.org/officeDocument/2006/relationships/slide" Target="slides/slide11.xml" /><Relationship Id="rId16" Type="http://schemas.openxmlformats.org/officeDocument/2006/relationships/slide" Target="slides/slide12.xml" /><Relationship Id="rId17" Type="http://schemas.openxmlformats.org/officeDocument/2006/relationships/slide" Target="slides/slide13.xml" /><Relationship Id="rId18" Type="http://schemas.openxmlformats.org/officeDocument/2006/relationships/slide" Target="slides/slide14.xml" /><Relationship Id="rId19" Type="http://schemas.openxmlformats.org/officeDocument/2006/relationships/slide" Target="slides/slide15.xml" /><Relationship Id="rId20" Type="http://schemas.openxmlformats.org/officeDocument/2006/relationships/slide" Target="slides/slide16.xml" /><Relationship Id="rId21" Type="http://schemas.openxmlformats.org/officeDocument/2006/relationships/presProps" Target="presProps.xml" /><Relationship Id="rId22" Type="http://schemas.openxmlformats.org/officeDocument/2006/relationships/viewProps" Target="viewProps.xml" /><Relationship Id="rId23" Type="http://schemas.openxmlformats.org/officeDocument/2006/relationships/tableStyles" Target="tableStyles.xml" /></Relationships>
</file>

<file path=ppt/handoutMasters/_rels/handoutMaster1.xml.rels><?xml version="1.0" encoding="UTF-8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6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500" cy="503238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087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902075" y="185738"/>
            <a:ext cx="2782888" cy="317500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ja-JP" altLang="en-US"/>
              <a:t>授業用スライド</a:t>
            </a:r>
          </a:p>
        </p:txBody>
      </p:sp>
      <p:sp>
        <p:nvSpPr>
          <p:cNvPr id="1088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517063"/>
            <a:ext cx="2984500" cy="503237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089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902075" y="9517063"/>
            <a:ext cx="2984500" cy="503237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9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500" cy="501650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080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902075" y="0"/>
            <a:ext cx="2984500" cy="501650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</a:defRPr>
            </a:lvl1pPr>
          </a:lstStyle>
          <a:p>
            <a:pPr>
              <a:defRPr/>
            </a:pPr>
            <a:fld id="{725EA54A-836E-4AC1-8A06-806CCEA9CA6E}" type="datetimeFigureOut">
              <a:rPr lang="ja-JP" altLang="en-US"/>
              <a:pPr>
                <a:defRPr/>
              </a:pPr>
              <a:t>2023/5/1</a:t>
            </a:fld>
            <a:endParaRPr lang="ja-JP" altLang="en-US"/>
          </a:p>
        </p:txBody>
      </p:sp>
      <p:sp>
        <p:nvSpPr>
          <p:cNvPr id="1081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39800" y="750888"/>
            <a:ext cx="5008563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6" tIns="48308" rIns="96616" bIns="48308" rtlCol="0" anchor="ctr"/>
          <a:lstStyle/>
          <a:p>
            <a:pPr lvl="0"/>
            <a:endParaRPr lang="ja-JP" altLang="en-US" noProof="0"/>
          </a:p>
        </p:txBody>
      </p:sp>
      <p:sp>
        <p:nvSpPr>
          <p:cNvPr id="1082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8975" y="4759325"/>
            <a:ext cx="5510213" cy="4510088"/>
          </a:xfrm>
          <a:prstGeom prst="rect">
            <a:avLst/>
          </a:prstGeom>
        </p:spPr>
        <p:txBody>
          <a:bodyPr vert="horz" lIns="96616" tIns="48308" rIns="96616" bIns="48308" rtlCol="0"/>
          <a:lstStyle/>
          <a:p>
            <a:pPr lvl="0"/>
            <a:r>
              <a:rPr lang="ja-JP" altLang="en-US" noProof="0" smtClean="0"/>
              <a:t>マスター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  <a:endParaRPr lang="ja-JP" altLang="en-US" noProof="0"/>
          </a:p>
        </p:txBody>
      </p:sp>
      <p:sp>
        <p:nvSpPr>
          <p:cNvPr id="1083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517063"/>
            <a:ext cx="2984500" cy="501650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084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902075" y="9517063"/>
            <a:ext cx="2984500" cy="501650"/>
          </a:xfrm>
          <a:prstGeom prst="rect">
            <a:avLst/>
          </a:prstGeom>
        </p:spPr>
        <p:txBody>
          <a:bodyPr vert="horz" wrap="square" lIns="96616" tIns="48308" rIns="96616" bIns="4830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88467FAA-42DF-49D4-A57F-35A993A548E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_rels/notesSlide10.xml.rels><?xml version="1.0" encoding="UTF-8"?><Relationships xmlns="http://schemas.openxmlformats.org/package/2006/relationships"><Relationship Id="rId1" Type="http://schemas.openxmlformats.org/officeDocument/2006/relationships/slide" Target="../slides/slide10.xml" /><Relationship Id="rId2" Type="http://schemas.openxmlformats.org/officeDocument/2006/relationships/notesMaster" Target="../notesMasters/notesMaster1.xml" /></Relationships>
</file>

<file path=ppt/notesSlides/_rels/notesSlide11.xml.rels><?xml version="1.0" encoding="UTF-8"?><Relationships xmlns="http://schemas.openxmlformats.org/package/2006/relationships"><Relationship Id="rId1" Type="http://schemas.openxmlformats.org/officeDocument/2006/relationships/slide" Target="../slides/slide11.xml" /><Relationship Id="rId2" Type="http://schemas.openxmlformats.org/officeDocument/2006/relationships/notesMaster" Target="../notesMasters/notesMaster1.xml" /></Relationships>
</file>

<file path=ppt/notesSlides/_rels/notesSlide12.xml.rels><?xml version="1.0" encoding="UTF-8"?><Relationships xmlns="http://schemas.openxmlformats.org/package/2006/relationships"><Relationship Id="rId1" Type="http://schemas.openxmlformats.org/officeDocument/2006/relationships/slide" Target="../slides/slide12.xml" /><Relationship Id="rId2" Type="http://schemas.openxmlformats.org/officeDocument/2006/relationships/notesMaster" Target="../notesMasters/notesMaster1.xml" /></Relationships>
</file>

<file path=ppt/notesSlides/_rels/notesSlide13.xml.rels><?xml version="1.0" encoding="UTF-8"?><Relationships xmlns="http://schemas.openxmlformats.org/package/2006/relationships"><Relationship Id="rId1" Type="http://schemas.openxmlformats.org/officeDocument/2006/relationships/slide" Target="../slides/slide13.xml" /><Relationship Id="rId2" Type="http://schemas.openxmlformats.org/officeDocument/2006/relationships/notesMaster" Target="../notesMasters/notesMaster1.xml" /></Relationships>
</file>

<file path=ppt/notesSlides/_rels/notesSlide14.xml.rels><?xml version="1.0" encoding="UTF-8"?><Relationships xmlns="http://schemas.openxmlformats.org/package/2006/relationships"><Relationship Id="rId1" Type="http://schemas.openxmlformats.org/officeDocument/2006/relationships/slide" Target="../slides/slide14.xml" /><Relationship Id="rId2" Type="http://schemas.openxmlformats.org/officeDocument/2006/relationships/notesMaster" Target="../notesMasters/notesMaster1.xml" /></Relationships>
</file>

<file path=ppt/notesSlides/_rels/notesSlide15.xml.rels><?xml version="1.0" encoding="UTF-8"?><Relationships xmlns="http://schemas.openxmlformats.org/package/2006/relationships"><Relationship Id="rId1" Type="http://schemas.openxmlformats.org/officeDocument/2006/relationships/slide" Target="../slides/slide15.xml" /><Relationship Id="rId2" Type="http://schemas.openxmlformats.org/officeDocument/2006/relationships/notesMaster" Target="../notesMasters/notesMaster1.xml" /></Relationships>
</file>

<file path=ppt/notesSlides/_rels/notesSlide16.xml.rels><?xml version="1.0" encoding="UTF-8"?><Relationships xmlns="http://schemas.openxmlformats.org/package/2006/relationships"><Relationship Id="rId1" Type="http://schemas.openxmlformats.org/officeDocument/2006/relationships/slide" Target="../slides/slide16.xml" /><Relationship Id="rId2" Type="http://schemas.openxmlformats.org/officeDocument/2006/relationships/notesMaster" Target="../notesMasters/notesMaster1.xml" /></Relationships>
</file>

<file path=ppt/notesSlides/_rels/notesSlide2.xml.rels><?xml version="1.0" encoding="UTF-8"?><Relationships xmlns="http://schemas.openxmlformats.org/package/2006/relationships"><Relationship Id="rId1" Type="http://schemas.openxmlformats.org/officeDocument/2006/relationships/slide" Target="../slides/slide2.xml" /><Relationship Id="rId2" Type="http://schemas.openxmlformats.org/officeDocument/2006/relationships/notesMaster" Target="../notesMasters/notesMaster1.xml" /></Relationships>
</file>

<file path=ppt/notesSlides/_rels/notesSlide3.xml.rels><?xml version="1.0" encoding="UTF-8"?><Relationships xmlns="http://schemas.openxmlformats.org/package/2006/relationships"><Relationship Id="rId1" Type="http://schemas.openxmlformats.org/officeDocument/2006/relationships/slide" Target="../slides/slide3.xml" /><Relationship Id="rId2" Type="http://schemas.openxmlformats.org/officeDocument/2006/relationships/notesMaster" Target="../notesMasters/notesMaster1.xml" /></Relationships>
</file>

<file path=ppt/notesSlides/_rels/notesSlide4.xml.rels><?xml version="1.0" encoding="UTF-8"?><Relationships xmlns="http://schemas.openxmlformats.org/package/2006/relationships"><Relationship Id="rId1" Type="http://schemas.openxmlformats.org/officeDocument/2006/relationships/slide" Target="../slides/slide4.xml" /><Relationship Id="rId2" Type="http://schemas.openxmlformats.org/officeDocument/2006/relationships/notesMaster" Target="../notesMasters/notesMaster1.xml" /></Relationships>
</file>

<file path=ppt/notesSlides/_rels/notesSlide5.xml.rels><?xml version="1.0" encoding="UTF-8"?><Relationships xmlns="http://schemas.openxmlformats.org/package/2006/relationships"><Relationship Id="rId1" Type="http://schemas.openxmlformats.org/officeDocument/2006/relationships/slide" Target="../slides/slide5.xml" /><Relationship Id="rId2" Type="http://schemas.openxmlformats.org/officeDocument/2006/relationships/notesMaster" Target="../notesMasters/notesMaster1.xml" /></Relationships>
</file>

<file path=ppt/notesSlides/_rels/notesSlide6.xml.rels><?xml version="1.0" encoding="UTF-8"?><Relationships xmlns="http://schemas.openxmlformats.org/package/2006/relationships"><Relationship Id="rId1" Type="http://schemas.openxmlformats.org/officeDocument/2006/relationships/slide" Target="../slides/slide6.xml" /><Relationship Id="rId2" Type="http://schemas.openxmlformats.org/officeDocument/2006/relationships/notesMaster" Target="../notesMasters/notesMaster1.xml" /></Relationships>
</file>

<file path=ppt/notesSlides/_rels/notesSlide7.xml.rels><?xml version="1.0" encoding="UTF-8"?><Relationships xmlns="http://schemas.openxmlformats.org/package/2006/relationships"><Relationship Id="rId1" Type="http://schemas.openxmlformats.org/officeDocument/2006/relationships/slide" Target="../slides/slide7.xml" /><Relationship Id="rId2" Type="http://schemas.openxmlformats.org/officeDocument/2006/relationships/notesMaster" Target="../notesMasters/notesMaster1.xml" /></Relationships>
</file>

<file path=ppt/notesSlides/_rels/notesSlide8.xml.rels><?xml version="1.0" encoding="UTF-8"?><Relationships xmlns="http://schemas.openxmlformats.org/package/2006/relationships"><Relationship Id="rId1" Type="http://schemas.openxmlformats.org/officeDocument/2006/relationships/slide" Target="../slides/slide8.xml" /><Relationship Id="rId2" Type="http://schemas.openxmlformats.org/officeDocument/2006/relationships/notesMaster" Target="../notesMasters/notesMaster1.xml" /></Relationships>
</file>

<file path=ppt/notesSlides/_rels/notesSlide9.xml.rels><?xml version="1.0" encoding="UTF-8"?><Relationships xmlns="http://schemas.openxmlformats.org/package/2006/relationships"><Relationship Id="rId1" Type="http://schemas.openxmlformats.org/officeDocument/2006/relationships/slide" Target="../slides/slide9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4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95" name="ノート プレースホルダー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 smtClean="0"/>
          </a:p>
        </p:txBody>
      </p:sp>
      <p:sp>
        <p:nvSpPr>
          <p:cNvPr id="1096" name="スライド番号プレースホルダー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9pPr>
          </a:lstStyle>
          <a:p>
            <a:fld id="{3FA95DA0-AF84-42AB-866E-DE7DCBCB7A0F}" type="slidenum">
              <a:rPr lang="ja-JP" altLang="en-US" smtClean="0">
                <a:latin typeface="Calibri" panose="020F0502020204030204" pitchFamily="34" charset="0"/>
              </a:rPr>
              <a:pPr/>
              <a:t>1</a:t>
            </a:fld>
            <a:endParaRPr lang="ja-JP" altLang="en-US" smtClean="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3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74" name="ノート プレースホルダ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ja-JP" altLang="en-US" smtClean="0"/>
              <a:t>では、調べたことを確かめていきましょう。ワークシートの問題１番を見ましょう。</a:t>
            </a:r>
            <a:endParaRPr lang="en-US" altLang="ja-JP" smtClean="0"/>
          </a:p>
          <a:p>
            <a:pPr eaLnBrk="1" hangingPunct="1">
              <a:spcBef>
                <a:spcPct val="0"/>
              </a:spcBef>
            </a:pPr>
            <a:r>
              <a:rPr lang="ja-JP" altLang="en-US" smtClean="0"/>
              <a:t>自由に使える車がない人は、何パーセントいましたか。</a:t>
            </a:r>
            <a:endParaRPr lang="en-US" altLang="ja-JP" smtClean="0"/>
          </a:p>
          <a:p>
            <a:pPr eaLnBrk="1" hangingPunct="1">
              <a:spcBef>
                <a:spcPct val="0"/>
              </a:spcBef>
            </a:pPr>
            <a:r>
              <a:rPr lang="ja-JP" altLang="en-US" smtClean="0"/>
              <a:t>自由に使える車がない人は何歳くらいの人たちで何パーセントいましたか。</a:t>
            </a:r>
            <a:endParaRPr lang="en-US" altLang="ja-JP" smtClean="0"/>
          </a:p>
          <a:p>
            <a:pPr eaLnBrk="1" hangingPunct="1">
              <a:spcBef>
                <a:spcPct val="0"/>
              </a:spcBef>
            </a:pPr>
            <a:r>
              <a:rPr lang="ja-JP" altLang="en-US" smtClean="0"/>
              <a:t>一位は？二位は？三位は？</a:t>
            </a:r>
            <a:endParaRPr lang="en-US" altLang="ja-JP" smtClean="0"/>
          </a:p>
          <a:p>
            <a:pPr eaLnBrk="1" hangingPunct="1">
              <a:spcBef>
                <a:spcPct val="0"/>
              </a:spcBef>
            </a:pPr>
            <a:r>
              <a:rPr lang="ja-JP" altLang="en-US" smtClean="0"/>
              <a:t>出かけるときに自由に車が使えないのは、どんな人たちだといえるでしょうか。（板書）</a:t>
            </a:r>
            <a:endParaRPr lang="en-US" altLang="ja-JP" smtClean="0"/>
          </a:p>
          <a:p>
            <a:pPr eaLnBrk="1" hangingPunct="1">
              <a:spcBef>
                <a:spcPct val="0"/>
              </a:spcBef>
            </a:pPr>
            <a:r>
              <a:rPr lang="ja-JP" altLang="en-US" smtClean="0"/>
              <a:t>おでかけ定期券が使えるのは、何歳の人たちでしたか？</a:t>
            </a:r>
          </a:p>
        </p:txBody>
      </p:sp>
      <p:sp>
        <p:nvSpPr>
          <p:cNvPr id="1175" name="スライド番号プレースホル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9pPr>
          </a:lstStyle>
          <a:p>
            <a:fld id="{D6156C89-B8A2-4A19-888F-79F69EC0E856}" type="slidenum">
              <a:rPr lang="ja-JP" altLang="en-US" smtClean="0">
                <a:latin typeface="Calibri" panose="020F0502020204030204" pitchFamily="34" charset="0"/>
              </a:rPr>
              <a:pPr/>
              <a:t>10</a:t>
            </a:fld>
            <a:endParaRPr lang="ja-JP" altLang="en-US" smtClean="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2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83" name="ノート プレースホルダ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ja-JP" altLang="en-US" smtClean="0"/>
              <a:t>ワークシートの２番を見ましょう。</a:t>
            </a:r>
            <a:endParaRPr lang="en-US" altLang="ja-JP" smtClean="0"/>
          </a:p>
          <a:p>
            <a:pPr eaLnBrk="1" hangingPunct="1">
              <a:spcBef>
                <a:spcPct val="0"/>
              </a:spcBef>
            </a:pPr>
            <a:r>
              <a:rPr lang="ja-JP" altLang="en-US" smtClean="0"/>
              <a:t>自由に車を使えない人は、主にどうやって、出かけていましたか？</a:t>
            </a:r>
            <a:endParaRPr lang="en-US" altLang="ja-JP" smtClean="0"/>
          </a:p>
          <a:p>
            <a:pPr eaLnBrk="1" hangingPunct="1">
              <a:spcBef>
                <a:spcPct val="0"/>
              </a:spcBef>
            </a:pPr>
            <a:r>
              <a:rPr lang="ja-JP" altLang="en-US" smtClean="0"/>
              <a:t>バスで出かける人は何％かな。それは全体で何位ですか？</a:t>
            </a:r>
            <a:endParaRPr lang="en-US" altLang="ja-JP" smtClean="0"/>
          </a:p>
        </p:txBody>
      </p:sp>
      <p:sp>
        <p:nvSpPr>
          <p:cNvPr id="1184" name="スライド番号プレースホル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9pPr>
          </a:lstStyle>
          <a:p>
            <a:fld id="{85D9AABE-CEEB-47FF-BC2A-541AAB7FB203}" type="slidenum">
              <a:rPr lang="ja-JP" altLang="en-US" smtClean="0">
                <a:latin typeface="Calibri" panose="020F0502020204030204" pitchFamily="34" charset="0"/>
              </a:rPr>
              <a:pPr/>
              <a:t>11</a:t>
            </a:fld>
            <a:endParaRPr lang="ja-JP" altLang="en-US" smtClean="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9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90" name="ノート プレースホルダー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ja-JP" altLang="en-US" smtClean="0"/>
              <a:t>では、</a:t>
            </a:r>
            <a:r>
              <a:rPr lang="ja-JP" altLang="en-US" sz="1300" smtClean="0"/>
              <a:t>自由に車を使えない人が、出かけるのに</a:t>
            </a:r>
            <a:r>
              <a:rPr lang="ja-JP" altLang="en-US" sz="1300" smtClean="0">
                <a:solidFill>
                  <a:srgbClr val="C00000"/>
                </a:solidFill>
              </a:rPr>
              <a:t>バスを使うと、どんなところがべんり</a:t>
            </a:r>
            <a:r>
              <a:rPr lang="ja-JP" altLang="en-US" sz="1300" smtClean="0"/>
              <a:t>でしょうか。</a:t>
            </a:r>
            <a:endParaRPr lang="en-US" altLang="ja-JP" sz="1300" smtClean="0"/>
          </a:p>
          <a:p>
            <a:pPr eaLnBrk="1" hangingPunct="1">
              <a:spcBef>
                <a:spcPct val="0"/>
              </a:spcBef>
            </a:pPr>
            <a:r>
              <a:rPr lang="ja-JP" altLang="en-US" sz="1300" smtClean="0"/>
              <a:t>グループで話し合ってみましょう。</a:t>
            </a:r>
            <a:endParaRPr lang="en-US" altLang="ja-JP" sz="1300" smtClean="0"/>
          </a:p>
          <a:p>
            <a:pPr eaLnBrk="1" hangingPunct="1">
              <a:spcBef>
                <a:spcPct val="0"/>
              </a:spcBef>
            </a:pPr>
            <a:r>
              <a:rPr lang="ja-JP" altLang="en-US" sz="1300" smtClean="0"/>
              <a:t>どんな意見が出ましたか？（板書）</a:t>
            </a:r>
            <a:endParaRPr lang="ja-JP" altLang="en-US" smtClean="0"/>
          </a:p>
        </p:txBody>
      </p:sp>
      <p:sp>
        <p:nvSpPr>
          <p:cNvPr id="1191" name="スライド番号プレースホルダー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9pPr>
          </a:lstStyle>
          <a:p>
            <a:fld id="{D849A01C-1A79-4596-B0A8-B94270D88821}" type="slidenum">
              <a:rPr lang="ja-JP" altLang="en-US" smtClean="0">
                <a:latin typeface="Calibri" panose="020F0502020204030204" pitchFamily="34" charset="0"/>
              </a:rPr>
              <a:pPr/>
              <a:t>12</a:t>
            </a:fld>
            <a:endParaRPr lang="ja-JP" altLang="en-US" smtClean="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4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05" name="ノート プレースホルダー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ja-JP" altLang="en-US" smtClean="0"/>
              <a:t>ワークシートの３番を見ましょう。</a:t>
            </a:r>
            <a:endParaRPr lang="en-US" altLang="ja-JP" smtClean="0"/>
          </a:p>
          <a:p>
            <a:pPr eaLnBrk="1" hangingPunct="1">
              <a:spcBef>
                <a:spcPct val="0"/>
              </a:spcBef>
            </a:pPr>
            <a:r>
              <a:rPr lang="ja-JP" altLang="en-US" smtClean="0"/>
              <a:t>「おでかけ定期券」があると、１００円で、どんなところに出かけることができましたか。</a:t>
            </a:r>
            <a:endParaRPr lang="en-US" altLang="ja-JP" smtClean="0"/>
          </a:p>
          <a:p>
            <a:pPr eaLnBrk="1" hangingPunct="1">
              <a:spcBef>
                <a:spcPct val="0"/>
              </a:spcBef>
            </a:pPr>
            <a:r>
              <a:rPr lang="ja-JP" altLang="en-US" smtClean="0"/>
              <a:t>富山市の中心市街地や市民病院まで１００円で行けるのでしたよね。</a:t>
            </a:r>
            <a:endParaRPr lang="en-US" altLang="ja-JP" smtClean="0"/>
          </a:p>
          <a:p>
            <a:pPr eaLnBrk="1" hangingPunct="1">
              <a:spcBef>
                <a:spcPct val="0"/>
              </a:spcBef>
            </a:pPr>
            <a:r>
              <a:rPr lang="ja-JP" altLang="en-US" smtClean="0"/>
              <a:t>「中心市街地」って分かるかな？中心市街地にはどんなものがありますか。</a:t>
            </a:r>
            <a:endParaRPr lang="en-US" altLang="ja-JP" smtClean="0"/>
          </a:p>
          <a:p>
            <a:pPr eaLnBrk="1" hangingPunct="1">
              <a:spcBef>
                <a:spcPct val="0"/>
              </a:spcBef>
            </a:pPr>
            <a:r>
              <a:rPr lang="ja-JP" altLang="en-US" smtClean="0"/>
              <a:t>（「富山駅」「デパート」「大きな会社」など、中心市街地の様子について押さえる）</a:t>
            </a:r>
            <a:endParaRPr lang="en-US" altLang="ja-JP" smtClean="0"/>
          </a:p>
        </p:txBody>
      </p:sp>
      <p:sp>
        <p:nvSpPr>
          <p:cNvPr id="1206" name="スライド番号プレースホルダー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9pPr>
          </a:lstStyle>
          <a:p>
            <a:fld id="{A0D4F4C9-08C2-4435-B5FA-302C1C292939}" type="slidenum">
              <a:rPr lang="ja-JP" altLang="en-US" smtClean="0">
                <a:latin typeface="Calibri" panose="020F0502020204030204" pitchFamily="34" charset="0"/>
              </a:rPr>
              <a:pPr/>
              <a:t>13</a:t>
            </a:fld>
            <a:endParaRPr lang="ja-JP" altLang="en-US" smtClean="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1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12" name="ノート プレースホルダー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ja-JP" altLang="en-US" smtClean="0"/>
              <a:t>では、おでかけ定期券で、中心市街地や市民病院に行けると、どんなところが便利でしょうか。</a:t>
            </a:r>
          </a:p>
          <a:p>
            <a:pPr eaLnBrk="1" hangingPunct="1">
              <a:spcBef>
                <a:spcPct val="0"/>
              </a:spcBef>
            </a:pPr>
            <a:r>
              <a:rPr lang="ja-JP" altLang="en-US" smtClean="0"/>
              <a:t>グループで話し合いましょう。どんな意見が出ましたか？（板書）</a:t>
            </a:r>
          </a:p>
        </p:txBody>
      </p:sp>
      <p:sp>
        <p:nvSpPr>
          <p:cNvPr id="1213" name="スライド番号プレースホルダー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9pPr>
          </a:lstStyle>
          <a:p>
            <a:fld id="{4202C169-5C57-49C9-8709-38B212488CA3}" type="slidenum">
              <a:rPr lang="ja-JP" altLang="en-US" smtClean="0">
                <a:latin typeface="Calibri" panose="020F0502020204030204" pitchFamily="34" charset="0"/>
              </a:rPr>
              <a:pPr/>
              <a:t>14</a:t>
            </a:fld>
            <a:endParaRPr lang="ja-JP" altLang="en-US" smtClean="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3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4" name="ノート プレースホルダー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ja-JP" altLang="en-US" smtClean="0"/>
              <a:t>最後のところには、「おでかけ定期券」を使っている人の感想がのっていますね。</a:t>
            </a:r>
            <a:endParaRPr lang="en-US" altLang="ja-JP" smtClean="0"/>
          </a:p>
          <a:p>
            <a:pPr eaLnBrk="1" hangingPunct="1">
              <a:spcBef>
                <a:spcPct val="0"/>
              </a:spcBef>
            </a:pPr>
            <a:r>
              <a:rPr lang="ja-JP" altLang="en-US" smtClean="0"/>
              <a:t>○○さん、読んでください。（指名読み）</a:t>
            </a:r>
            <a:endParaRPr lang="en-US" altLang="ja-JP" smtClean="0"/>
          </a:p>
          <a:p>
            <a:pPr eaLnBrk="1" hangingPunct="1">
              <a:spcBef>
                <a:spcPct val="0"/>
              </a:spcBef>
            </a:pPr>
            <a:r>
              <a:rPr lang="ja-JP" altLang="en-US" smtClean="0"/>
              <a:t>おでかけ定期券を持っている人は、こんな風に思っているのですね。</a:t>
            </a:r>
          </a:p>
        </p:txBody>
      </p:sp>
      <p:sp>
        <p:nvSpPr>
          <p:cNvPr id="1225" name="スライド番号プレースホルダー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9pPr>
          </a:lstStyle>
          <a:p>
            <a:fld id="{2D91C630-28D8-4692-94ED-57F27D8178DB}" type="slidenum">
              <a:rPr lang="ja-JP" altLang="en-US" smtClean="0">
                <a:latin typeface="Calibri" panose="020F0502020204030204" pitchFamily="34" charset="0"/>
              </a:rPr>
              <a:pPr/>
              <a:t>15</a:t>
            </a:fld>
            <a:endParaRPr lang="ja-JP" altLang="en-US" smtClean="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1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32" name="ノート プレースホルダー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ja-JP" altLang="en-US" smtClean="0"/>
              <a:t>では、ここまで「おでかけ定期券」について分かってきたところで、</a:t>
            </a:r>
            <a:endParaRPr lang="en-US" altLang="ja-JP" smtClean="0"/>
          </a:p>
          <a:p>
            <a:pPr eaLnBrk="1" hangingPunct="1">
              <a:spcBef>
                <a:spcPct val="0"/>
              </a:spcBef>
            </a:pPr>
            <a:r>
              <a:rPr lang="ja-JP" altLang="en-US" smtClean="0"/>
              <a:t>何のために「おでかけ定期券」があるのか考えてみたいと思います。</a:t>
            </a:r>
            <a:endParaRPr lang="en-US" altLang="ja-JP" smtClean="0"/>
          </a:p>
          <a:p>
            <a:pPr eaLnBrk="1" hangingPunct="1">
              <a:spcBef>
                <a:spcPct val="0"/>
              </a:spcBef>
            </a:pPr>
            <a:r>
              <a:rPr lang="ja-JP" altLang="en-US" smtClean="0"/>
              <a:t>ワークシートの５に、自分の考えと、そう考えたわけを書きましょう。</a:t>
            </a:r>
            <a:endParaRPr lang="en-US" altLang="ja-JP" smtClean="0"/>
          </a:p>
          <a:p>
            <a:pPr eaLnBrk="1" hangingPunct="1">
              <a:spcBef>
                <a:spcPct val="0"/>
              </a:spcBef>
            </a:pPr>
            <a:r>
              <a:rPr lang="ja-JP" altLang="en-US" smtClean="0"/>
              <a:t>次の時間は、ワークシートに書いたことをもとに、何のためにおでかけ定期券があるのか、みんなで話し合いましょう。</a:t>
            </a:r>
            <a:endParaRPr lang="en-US" altLang="ja-JP" smtClean="0"/>
          </a:p>
        </p:txBody>
      </p:sp>
      <p:sp>
        <p:nvSpPr>
          <p:cNvPr id="1233" name="スライド番号プレースホルダー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9pPr>
          </a:lstStyle>
          <a:p>
            <a:fld id="{2A0B1E51-5769-41AA-AEFB-9EEA5826F46D}" type="slidenum">
              <a:rPr lang="ja-JP" altLang="en-US" smtClean="0">
                <a:latin typeface="Calibri" panose="020F0502020204030204" pitchFamily="34" charset="0"/>
              </a:rPr>
              <a:pPr/>
              <a:t>16</a:t>
            </a:fld>
            <a:endParaRPr lang="ja-JP" altLang="en-US" smtClean="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0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01" name="ノート プレースホルダ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ja-JP" altLang="en-US" smtClean="0"/>
              <a:t>これは、なんですか。</a:t>
            </a:r>
            <a:endParaRPr lang="en-US" altLang="ja-JP" smtClean="0"/>
          </a:p>
          <a:p>
            <a:pPr eaLnBrk="1" hangingPunct="1">
              <a:spcBef>
                <a:spcPct val="0"/>
              </a:spcBef>
            </a:pPr>
            <a:r>
              <a:rPr lang="ja-JP" altLang="en-US" smtClean="0"/>
              <a:t>中に、何が書いてありますか。</a:t>
            </a:r>
            <a:endParaRPr lang="en-US" altLang="ja-JP" smtClean="0"/>
          </a:p>
          <a:p>
            <a:pPr eaLnBrk="1" hangingPunct="1">
              <a:spcBef>
                <a:spcPct val="0"/>
              </a:spcBef>
            </a:pPr>
            <a:r>
              <a:rPr lang="ja-JP" altLang="en-US" smtClean="0"/>
              <a:t>パンフレットの表紙を見てください。</a:t>
            </a:r>
            <a:endParaRPr lang="en-US" altLang="ja-JP" smtClean="0"/>
          </a:p>
          <a:p>
            <a:pPr eaLnBrk="1" hangingPunct="1">
              <a:spcBef>
                <a:spcPct val="0"/>
              </a:spcBef>
            </a:pPr>
            <a:r>
              <a:rPr lang="ja-JP" altLang="en-US" smtClean="0"/>
              <a:t>おでかけ定期券ってどんな定期券でしょうか。</a:t>
            </a:r>
            <a:endParaRPr lang="en-US" altLang="ja-JP" smtClean="0"/>
          </a:p>
          <a:p>
            <a:pPr eaLnBrk="1" hangingPunct="1">
              <a:spcBef>
                <a:spcPct val="0"/>
              </a:spcBef>
            </a:pPr>
            <a:r>
              <a:rPr lang="ja-JP" altLang="en-US" smtClean="0"/>
              <a:t>だれが使える券でしょう。</a:t>
            </a:r>
            <a:endParaRPr lang="en-US" altLang="ja-JP" smtClean="0"/>
          </a:p>
          <a:p>
            <a:pPr eaLnBrk="1" hangingPunct="1">
              <a:spcBef>
                <a:spcPct val="0"/>
              </a:spcBef>
            </a:pPr>
            <a:r>
              <a:rPr lang="ja-JP" altLang="en-US" smtClean="0"/>
              <a:t>いつ、使えますか。</a:t>
            </a:r>
            <a:endParaRPr lang="en-US" altLang="ja-JP" smtClean="0"/>
          </a:p>
          <a:p>
            <a:pPr eaLnBrk="1" hangingPunct="1">
              <a:spcBef>
                <a:spcPct val="0"/>
              </a:spcBef>
            </a:pPr>
            <a:r>
              <a:rPr lang="ja-JP" altLang="en-US" smtClean="0"/>
              <a:t>どんな交通機関で使えますか。</a:t>
            </a:r>
            <a:endParaRPr lang="en-US" altLang="ja-JP" smtClean="0"/>
          </a:p>
        </p:txBody>
      </p:sp>
      <p:sp>
        <p:nvSpPr>
          <p:cNvPr id="1102" name="スライド番号プレースホル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9pPr>
          </a:lstStyle>
          <a:p>
            <a:fld id="{018D5BEF-B488-4F15-8F17-5E3E95FCCC44}" type="slidenum">
              <a:rPr lang="ja-JP" altLang="en-US" smtClean="0">
                <a:latin typeface="Calibri" panose="020F0502020204030204" pitchFamily="34" charset="0"/>
              </a:rPr>
              <a:pPr/>
              <a:t>2</a:t>
            </a:fld>
            <a:endParaRPr lang="ja-JP" altLang="en-US" smtClean="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9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10" name="ノート プレースホルダ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ja-JP" altLang="en-US" smtClean="0"/>
              <a:t>「おでかけ定期券」って、富山市内に住む６５歳以上の人が、９時から１７時の時間帯で、富山市内のいろいろな交通機関で使える券なのですね。</a:t>
            </a:r>
            <a:endParaRPr lang="en-US" altLang="ja-JP" smtClean="0"/>
          </a:p>
          <a:p>
            <a:pPr eaLnBrk="1" hangingPunct="1">
              <a:spcBef>
                <a:spcPct val="0"/>
              </a:spcBef>
            </a:pPr>
            <a:r>
              <a:rPr lang="ja-JP" altLang="en-US" smtClean="0"/>
              <a:t>では、いろいろな交通機関の中でも、路線バスでは、どのように使えるのでしょうか。</a:t>
            </a:r>
          </a:p>
        </p:txBody>
      </p:sp>
      <p:sp>
        <p:nvSpPr>
          <p:cNvPr id="1111" name="スライド番号プレースホル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9pPr>
          </a:lstStyle>
          <a:p>
            <a:fld id="{90A65BC3-50C2-4D20-BAD1-5AEFD1E5B2EB}" type="slidenum">
              <a:rPr lang="ja-JP" altLang="en-US" smtClean="0">
                <a:latin typeface="Calibri" panose="020F0502020204030204" pitchFamily="34" charset="0"/>
              </a:rPr>
              <a:pPr/>
              <a:t>3</a:t>
            </a:fld>
            <a:endParaRPr lang="ja-JP" altLang="en-US" smtClean="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0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1" name="ノート プレースホルダ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ja-JP" altLang="en-US" smtClean="0"/>
              <a:t>パンフレットの表紙、下の部分を見てください。</a:t>
            </a:r>
            <a:endParaRPr lang="en-US" altLang="ja-JP" smtClean="0"/>
          </a:p>
          <a:p>
            <a:pPr eaLnBrk="1" hangingPunct="1">
              <a:spcBef>
                <a:spcPct val="0"/>
              </a:spcBef>
            </a:pPr>
            <a:r>
              <a:rPr lang="ja-JP" altLang="en-US" smtClean="0"/>
              <a:t>おでかけ定期券を路線バスで利用する場合、富山市の中心市街地と市民病院へのお出かけが、富山市内のどのバス停からでも１回１００円で利用できます。</a:t>
            </a:r>
            <a:endParaRPr lang="en-US" altLang="ja-JP" smtClean="0"/>
          </a:p>
          <a:p>
            <a:pPr eaLnBrk="1" hangingPunct="1">
              <a:spcBef>
                <a:spcPct val="0"/>
              </a:spcBef>
            </a:pPr>
            <a:r>
              <a:rPr lang="ja-JP" altLang="en-US" smtClean="0"/>
              <a:t>詳しい地図がパンフレットの中のページにあります。見てください。</a:t>
            </a:r>
            <a:endParaRPr lang="en-US" altLang="ja-JP" smtClean="0"/>
          </a:p>
          <a:p>
            <a:pPr eaLnBrk="1" hangingPunct="1">
              <a:spcBef>
                <a:spcPct val="0"/>
              </a:spcBef>
            </a:pPr>
            <a:endParaRPr lang="ja-JP" altLang="en-US" smtClean="0"/>
          </a:p>
        </p:txBody>
      </p:sp>
      <p:sp>
        <p:nvSpPr>
          <p:cNvPr id="1122" name="スライド番号プレースホル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9pPr>
          </a:lstStyle>
          <a:p>
            <a:fld id="{8237AA08-5C12-4523-B3ED-3243F2FAF6C4}" type="slidenum">
              <a:rPr lang="ja-JP" altLang="en-US" smtClean="0">
                <a:latin typeface="Calibri" panose="020F0502020204030204" pitchFamily="34" charset="0"/>
              </a:rPr>
              <a:pPr/>
              <a:t>4</a:t>
            </a:fld>
            <a:endParaRPr lang="ja-JP" altLang="en-US" smtClean="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2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33" name="ノート プレースホルダー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ja-JP" altLang="en-US" smtClean="0"/>
              <a:t>つまり、富山市内に住んでいる人ならば、家の近くのバス停から市民病院や、中心市街地まで１回１００円で行けるということです。</a:t>
            </a:r>
            <a:endParaRPr lang="en-US" altLang="ja-JP" smtClean="0"/>
          </a:p>
          <a:p>
            <a:pPr eaLnBrk="1" hangingPunct="1">
              <a:spcBef>
                <a:spcPct val="0"/>
              </a:spcBef>
            </a:pPr>
            <a:r>
              <a:rPr lang="ja-JP" altLang="en-US" smtClean="0"/>
              <a:t>富山市内のバス代は、近いところでも１７０円、遠くになると１０００円を越えるところもありますから、お得ですよね。</a:t>
            </a:r>
            <a:endParaRPr lang="en-US" altLang="ja-JP" smtClean="0"/>
          </a:p>
          <a:p>
            <a:pPr eaLnBrk="1" hangingPunct="1">
              <a:spcBef>
                <a:spcPct val="0"/>
              </a:spcBef>
            </a:pPr>
            <a:endParaRPr lang="en-US" altLang="ja-JP" smtClean="0"/>
          </a:p>
          <a:p>
            <a:pPr eaLnBrk="1" hangingPunct="1">
              <a:spcBef>
                <a:spcPct val="0"/>
              </a:spcBef>
            </a:pPr>
            <a:endParaRPr lang="en-US" altLang="ja-JP" smtClean="0"/>
          </a:p>
          <a:p>
            <a:pPr eaLnBrk="1" hangingPunct="1">
              <a:spcBef>
                <a:spcPct val="0"/>
              </a:spcBef>
            </a:pPr>
            <a:endParaRPr lang="ja-JP" altLang="en-US" smtClean="0"/>
          </a:p>
        </p:txBody>
      </p:sp>
      <p:sp>
        <p:nvSpPr>
          <p:cNvPr id="1134" name="スライド番号プレースホルダー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9pPr>
          </a:lstStyle>
          <a:p>
            <a:fld id="{EA9FEDF4-ACDD-4181-A5A3-7FAB4554BE15}" type="slidenum">
              <a:rPr lang="ja-JP" altLang="en-US" smtClean="0">
                <a:latin typeface="Calibri" panose="020F0502020204030204" pitchFamily="34" charset="0"/>
              </a:rPr>
              <a:pPr/>
              <a:t>5</a:t>
            </a:fld>
            <a:endParaRPr lang="ja-JP" altLang="en-US" smtClean="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1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42" name="ノート プレースホルダ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ja-JP" altLang="en-US" smtClean="0"/>
              <a:t>路線バスの「おでかけ定期券」は、</a:t>
            </a:r>
            <a:endParaRPr lang="en-US" altLang="ja-JP" smtClean="0"/>
          </a:p>
          <a:p>
            <a:pPr eaLnBrk="1" hangingPunct="1">
              <a:spcBef>
                <a:spcPct val="0"/>
              </a:spcBef>
            </a:pPr>
            <a:r>
              <a:rPr lang="ja-JP" altLang="en-US" smtClean="0"/>
              <a:t>６５歳以上の人が、９～１７時の時間帯で、富山市内のどのバス停からでも中心市街地まで１回１００円で使える券</a:t>
            </a:r>
            <a:endParaRPr lang="en-US" altLang="ja-JP" smtClean="0"/>
          </a:p>
          <a:p>
            <a:pPr eaLnBrk="1" hangingPunct="1">
              <a:spcBef>
                <a:spcPct val="0"/>
              </a:spcBef>
            </a:pPr>
            <a:r>
              <a:rPr lang="ja-JP" altLang="en-US" smtClean="0"/>
              <a:t>ということになります。</a:t>
            </a:r>
            <a:endParaRPr lang="en-US" altLang="ja-JP" smtClean="0"/>
          </a:p>
        </p:txBody>
      </p:sp>
      <p:sp>
        <p:nvSpPr>
          <p:cNvPr id="1143" name="スライド番号プレースホル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9pPr>
          </a:lstStyle>
          <a:p>
            <a:fld id="{DFEC703A-EDF7-4D14-A92F-561554145A1A}" type="slidenum">
              <a:rPr lang="ja-JP" altLang="en-US" smtClean="0">
                <a:latin typeface="Calibri" panose="020F0502020204030204" pitchFamily="34" charset="0"/>
              </a:rPr>
              <a:pPr/>
              <a:t>6</a:t>
            </a:fld>
            <a:endParaRPr lang="ja-JP" altLang="en-US" smtClean="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0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51" name="ノート プレースホルダ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ja-JP" altLang="en-US" smtClean="0"/>
              <a:t>ところで、どうして、６５歳以上の人だけなんでしょうか。どうして、１回１００円なんでしょうか。</a:t>
            </a:r>
            <a:endParaRPr lang="en-US" altLang="ja-JP" smtClean="0"/>
          </a:p>
          <a:p>
            <a:pPr eaLnBrk="1" hangingPunct="1">
              <a:spcBef>
                <a:spcPct val="0"/>
              </a:spcBef>
            </a:pPr>
            <a:r>
              <a:rPr lang="ja-JP" altLang="en-US" smtClean="0"/>
              <a:t>ということで、この学習では、</a:t>
            </a:r>
          </a:p>
        </p:txBody>
      </p:sp>
      <p:sp>
        <p:nvSpPr>
          <p:cNvPr id="1152" name="スライド番号プレースホル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9pPr>
          </a:lstStyle>
          <a:p>
            <a:fld id="{0E57A408-AADA-4F55-B14F-830507A17180}" type="slidenum">
              <a:rPr lang="ja-JP" altLang="en-US" smtClean="0">
                <a:latin typeface="Calibri" panose="020F0502020204030204" pitchFamily="34" charset="0"/>
              </a:rPr>
              <a:pPr/>
              <a:t>7</a:t>
            </a:fld>
            <a:endParaRPr lang="ja-JP" altLang="en-US" smtClean="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8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59" name="ノート プレースホルダー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ja-JP" altLang="en-US" smtClean="0"/>
              <a:t>何のために「おでかけ定期券」があるのだろう　ということを、みんなで考えたいと思います。（学習課題を提示）</a:t>
            </a:r>
            <a:endParaRPr lang="en-US" altLang="ja-JP" smtClean="0"/>
          </a:p>
        </p:txBody>
      </p:sp>
      <p:sp>
        <p:nvSpPr>
          <p:cNvPr id="1160" name="スライド番号プレースホルダー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9pPr>
          </a:lstStyle>
          <a:p>
            <a:fld id="{AD350EF5-59F3-466B-BB26-D30526FDB215}" type="slidenum">
              <a:rPr lang="ja-JP" altLang="en-US" smtClean="0">
                <a:latin typeface="Calibri" panose="020F0502020204030204" pitchFamily="34" charset="0"/>
              </a:rPr>
              <a:pPr/>
              <a:t>8</a:t>
            </a:fld>
            <a:endParaRPr lang="ja-JP" altLang="en-US" smtClean="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6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67" name="ノート プレースホルダー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ja-JP" altLang="en-US" smtClean="0"/>
              <a:t>では、この課題について考えるために、まず、パンフレットを使って、調べましょう。（ワークシート配付）</a:t>
            </a:r>
            <a:endParaRPr lang="en-US" altLang="ja-JP" smtClean="0"/>
          </a:p>
          <a:p>
            <a:pPr eaLnBrk="1" hangingPunct="1">
              <a:spcBef>
                <a:spcPct val="0"/>
              </a:spcBef>
            </a:pPr>
            <a:r>
              <a:rPr lang="ja-JP" altLang="en-US" smtClean="0"/>
              <a:t>パンフレットの２，３ページを読みながら、ワークシートの問題１から４までを書きましょう。</a:t>
            </a:r>
            <a:endParaRPr lang="en-US" altLang="ja-JP" smtClean="0"/>
          </a:p>
          <a:p>
            <a:pPr eaLnBrk="1" hangingPunct="1">
              <a:spcBef>
                <a:spcPct val="0"/>
              </a:spcBef>
            </a:pPr>
            <a:r>
              <a:rPr lang="ja-JP" altLang="en-US" smtClean="0"/>
              <a:t>（調べる時間、１０～１５分程度）</a:t>
            </a:r>
            <a:endParaRPr lang="en-US" altLang="ja-JP" smtClean="0"/>
          </a:p>
          <a:p>
            <a:pPr eaLnBrk="1" hangingPunct="1">
              <a:spcBef>
                <a:spcPct val="0"/>
              </a:spcBef>
            </a:pPr>
            <a:endParaRPr lang="en-US" altLang="ja-JP" smtClean="0"/>
          </a:p>
        </p:txBody>
      </p:sp>
      <p:sp>
        <p:nvSpPr>
          <p:cNvPr id="1168" name="スライド番号プレースホルダー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50" charset="-128"/>
              </a:defRPr>
            </a:lvl9pPr>
          </a:lstStyle>
          <a:p>
            <a:fld id="{4D2FC05A-9732-4392-8E44-B9DF0ADA22B7}" type="slidenum">
              <a:rPr lang="ja-JP" altLang="en-US" smtClean="0">
                <a:latin typeface="Calibri" panose="020F0502020204030204" pitchFamily="34" charset="0"/>
              </a:rPr>
              <a:pPr/>
              <a:t>9</a:t>
            </a:fld>
            <a:endParaRPr lang="ja-JP" altLang="en-US" smtClean="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1030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1031" name="フッター プレースホルダ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35844652"/>
      </p:ext>
    </p:extLst>
  </p:cSld>
  <p:clrMapOvr>
    <a:masterClrMapping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1071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1072" name="フッター プレースホルダ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54031389"/>
      </p:ext>
    </p:extLst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4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1075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1076" name="フッター プレースホルダ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077" name="スライド番号プレースホルダ 5"/>
          <p:cNvSpPr>
            <a:spLocks noGrp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HG丸ｺﾞｼｯｸM-PRO" panose="020F0600000000000000" pitchFamily="50" charset="-128"/>
              </a:defRPr>
            </a:lvl1pPr>
          </a:lstStyle>
          <a:p>
            <a:pPr>
              <a:defRPr/>
            </a:pPr>
            <a:fld id="{615EA17B-707C-4564-A2E5-519EEF7F726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08914394"/>
      </p:ext>
    </p:extLst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1034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1035" name="フッター プレースホルダ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470938281"/>
      </p:ext>
    </p:extLst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0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 dirty="0"/>
          </a:p>
        </p:txBody>
      </p:sp>
      <p:sp>
        <p:nvSpPr>
          <p:cNvPr id="1038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039" name="フッター プレースホルダ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00918470"/>
      </p:ext>
    </p:extLst>
  </p:cSld>
  <p:clrMapOvr>
    <a:masterClrMapping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1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1042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1043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1044" name="フッター プレースホルダ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13233269"/>
      </p:ext>
    </p:extLst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6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1047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048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1049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050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1051" name="フッター プレースホルダ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422841005"/>
      </p:ext>
    </p:extLst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3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1054" name="フッター プレースホルダ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0621059"/>
      </p:ext>
    </p:extLst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6" name="日付プレースホルダ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fld id="{2DC0C84C-C861-4BC2-8829-7E1349094568}" type="datetimeFigureOut">
              <a:rPr lang="ja-JP" altLang="en-US"/>
              <a:pPr>
                <a:defRPr/>
              </a:pPr>
              <a:t>2023/5/1</a:t>
            </a:fld>
            <a:endParaRPr lang="ja-JP" altLang="en-US"/>
          </a:p>
        </p:txBody>
      </p:sp>
      <p:sp>
        <p:nvSpPr>
          <p:cNvPr id="1057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058" name="スライド番号プレースホルダ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HG丸ｺﾞｼｯｸM-PRO" panose="020F0600000000000000" pitchFamily="50" charset="-128"/>
              </a:defRPr>
            </a:lvl1pPr>
          </a:lstStyle>
          <a:p>
            <a:pPr>
              <a:defRPr/>
            </a:pPr>
            <a:fld id="{3875DFF2-B0DC-448E-BFEF-28EA16EC95E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00624706"/>
      </p:ext>
    </p:extLst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0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1061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1062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063" name="フッター プレースホルダ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38718463"/>
      </p:ext>
    </p:extLst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1066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図を追加</a:t>
            </a:r>
          </a:p>
        </p:txBody>
      </p:sp>
      <p:sp>
        <p:nvSpPr>
          <p:cNvPr id="1067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068" name="フッター プレースホルダ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39022602"/>
      </p:ext>
    </p:extLst>
  </p:cSld>
  <p:clrMapOvr>
    <a:masterClrMapping/>
  </p:clrMapOvr>
  <p:transition>
    <p:dissolve/>
  </p:transition>
</p:sldLayout>
</file>

<file path=ppt/slideMasters/_rels/slideMaster1.xml.rels><?xml version="1.0" encoding="UTF-8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image" Target="../media/image1.png" /><Relationship Id="rId13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2"/>
          <a:tile tx="0" ty="0" sx="100000" sy="100000" flip="none" algn="tl"/>
        </a:blipFill>
        <a:effectLst/>
      </p:bgPr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6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7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468313" y="6453188"/>
            <a:ext cx="8351837" cy="2936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8" r:id="rId1"/>
    <p:sldLayoutId id="2147483789" r:id="rId2"/>
    <p:sldLayoutId id="2147483790" r:id="rId3"/>
    <p:sldLayoutId id="2147483791" r:id="rId4"/>
    <p:sldLayoutId id="2147483792" r:id="rId5"/>
    <p:sldLayoutId id="2147483793" r:id="rId6"/>
    <p:sldLayoutId id="2147483797" r:id="rId7"/>
    <p:sldLayoutId id="2147483794" r:id="rId8"/>
    <p:sldLayoutId id="2147483795" r:id="rId9"/>
    <p:sldLayoutId id="2147483796" r:id="rId10"/>
    <p:sldLayoutId id="2147483798" r:id="rId11"/>
  </p:sldLayoutIdLst>
  <p:transition>
    <p:dissolve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Trebuchet MS" pitchFamily="34" charset="0"/>
          <a:ea typeface="HG丸ｺﾞｼｯｸM-PRO" pitchFamily="50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Trebuchet MS" pitchFamily="34" charset="0"/>
          <a:ea typeface="HG丸ｺﾞｼｯｸM-PRO" pitchFamily="50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Trebuchet MS" pitchFamily="34" charset="0"/>
          <a:ea typeface="HG丸ｺﾞｼｯｸM-PRO" pitchFamily="50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Trebuchet MS" pitchFamily="34" charset="0"/>
          <a:ea typeface="HG丸ｺﾞｼｯｸM-PRO" pitchFamily="50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Trebuchet MS" pitchFamily="34" charset="0"/>
          <a:ea typeface="HG丸ｺﾞｼｯｸM-PRO" pitchFamily="50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Trebuchet MS" pitchFamily="34" charset="0"/>
          <a:ea typeface="HG丸ｺﾞｼｯｸM-PRO" pitchFamily="50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Trebuchet MS" pitchFamily="34" charset="0"/>
          <a:ea typeface="HG丸ｺﾞｼｯｸM-PRO" pitchFamily="50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Trebuchet MS" pitchFamily="34" charset="0"/>
          <a:ea typeface="HG丸ｺﾞｼｯｸM-PRO" pitchFamily="50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Font typeface="Wingdings" panose="05000000000000000000" pitchFamily="2" charset="2"/>
        <a:buChar char="p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ea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ea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Font typeface="Wingdings" panose="05000000000000000000" pitchFamily="2" charset="2"/>
        <a:buChar char="ü"/>
        <a:defRPr kumimoji="1" sz="2000" kern="1200">
          <a:solidFill>
            <a:schemeClr val="tx1"/>
          </a:solidFill>
          <a:latin typeface="+mn-ea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ea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image" Target="../media/image2.emf" /><Relationship Id="rId2" Type="http://schemas.openxmlformats.org/officeDocument/2006/relationships/slideLayout" Target="../slideLayouts/slideLayout1.xml" /><Relationship Id="rId3" Type="http://schemas.openxmlformats.org/officeDocument/2006/relationships/notesSlide" Target="../notesSlides/notesSlide1.xml" /></Relationships>
</file>

<file path=ppt/slides/_rels/slide10.xml.rels><?xml version="1.0" encoding="UTF-8"?><Relationships xmlns="http://schemas.openxmlformats.org/package/2006/relationships"><Relationship Id="rId1" Type="http://schemas.openxmlformats.org/officeDocument/2006/relationships/image" Target="../media/image8.png" /><Relationship Id="rId2" Type="http://schemas.openxmlformats.org/officeDocument/2006/relationships/slideLayout" Target="../slideLayouts/slideLayout7.xml" /><Relationship Id="rId3" Type="http://schemas.openxmlformats.org/officeDocument/2006/relationships/notesSlide" Target="../notesSlides/notesSlide10.xml" /></Relationships>
</file>

<file path=ppt/slides/_rels/slide11.xml.rels><?xml version="1.0" encoding="UTF-8"?><Relationships xmlns="http://schemas.openxmlformats.org/package/2006/relationships"><Relationship Id="rId1" Type="http://schemas.openxmlformats.org/officeDocument/2006/relationships/image" Target="../media/image9.png" /><Relationship Id="rId2" Type="http://schemas.openxmlformats.org/officeDocument/2006/relationships/slideLayout" Target="../slideLayouts/slideLayout7.xml" /><Relationship Id="rId3" Type="http://schemas.openxmlformats.org/officeDocument/2006/relationships/notesSlide" Target="../notesSlides/notesSlide11.xml" /></Relationships>
</file>

<file path=ppt/slides/_rels/slide12.xml.rels><?xml version="1.0" encoding="UTF-8"?><Relationships xmlns="http://schemas.openxmlformats.org/package/2006/relationships"><Relationship Id="rId1" Type="http://schemas.openxmlformats.org/officeDocument/2006/relationships/image" Target="../media/image2.emf" /><Relationship Id="rId2" Type="http://schemas.openxmlformats.org/officeDocument/2006/relationships/slideLayout" Target="../slideLayouts/slideLayout2.xml" /><Relationship Id="rId3" Type="http://schemas.openxmlformats.org/officeDocument/2006/relationships/notesSlide" Target="../notesSlides/notesSlide12.xml" /></Relationships>
</file>

<file path=ppt/slides/_rels/slide13.xml.rels><?xml version="1.0" encoding="UTF-8"?><Relationships xmlns="http://schemas.openxmlformats.org/package/2006/relationships"><Relationship Id="rId1" Type="http://schemas.openxmlformats.org/officeDocument/2006/relationships/image" Target="../media/image10.png" /><Relationship Id="rId2" Type="http://schemas.openxmlformats.org/officeDocument/2006/relationships/image" Target="../media/image7.png" /><Relationship Id="rId3" Type="http://schemas.openxmlformats.org/officeDocument/2006/relationships/slideLayout" Target="../slideLayouts/slideLayout7.xml" /><Relationship Id="rId4" Type="http://schemas.openxmlformats.org/officeDocument/2006/relationships/notesSlide" Target="../notesSlides/notesSlide13.xml" /></Relationships>
</file>

<file path=ppt/slides/_rels/slide14.xml.rels><?xml version="1.0" encoding="UTF-8"?><Relationships xmlns="http://schemas.openxmlformats.org/package/2006/relationships"><Relationship Id="rId1" Type="http://schemas.openxmlformats.org/officeDocument/2006/relationships/image" Target="../media/image2.emf" /><Relationship Id="rId2" Type="http://schemas.openxmlformats.org/officeDocument/2006/relationships/slideLayout" Target="../slideLayouts/slideLayout2.xml" /><Relationship Id="rId3" Type="http://schemas.openxmlformats.org/officeDocument/2006/relationships/notesSlide" Target="../notesSlides/notesSlide14.xml" /></Relationships>
</file>

<file path=ppt/slides/_rels/slide15.xml.rels><?xml version="1.0" encoding="UTF-8"?><Relationships xmlns="http://schemas.openxmlformats.org/package/2006/relationships"><Relationship Id="rId1" Type="http://schemas.openxmlformats.org/officeDocument/2006/relationships/image" Target="../media/image11.png" /><Relationship Id="rId2" Type="http://schemas.openxmlformats.org/officeDocument/2006/relationships/slideLayout" Target="../slideLayouts/slideLayout7.xml" /><Relationship Id="rId3" Type="http://schemas.openxmlformats.org/officeDocument/2006/relationships/notesSlide" Target="../notesSlides/notesSlide15.xml" /></Relationships>
</file>

<file path=ppt/slides/_rels/slide16.xml.rels><?xml version="1.0" encoding="UTF-8"?><Relationships xmlns="http://schemas.openxmlformats.org/package/2006/relationships"><Relationship Id="rId1" Type="http://schemas.openxmlformats.org/officeDocument/2006/relationships/image" Target="../media/image2.emf" /><Relationship Id="rId2" Type="http://schemas.openxmlformats.org/officeDocument/2006/relationships/image" Target="../media/image3.png" /><Relationship Id="rId3" Type="http://schemas.openxmlformats.org/officeDocument/2006/relationships/slideLayout" Target="../slideLayouts/slideLayout1.xml" /><Relationship Id="rId4" Type="http://schemas.openxmlformats.org/officeDocument/2006/relationships/notesSlide" Target="../notesSlides/notesSlide16.xml" /></Relationships>
</file>

<file path=ppt/slides/_rels/slide2.xml.rels><?xml version="1.0" encoding="UTF-8"?><Relationships xmlns="http://schemas.openxmlformats.org/package/2006/relationships"><Relationship Id="rId1" Type="http://schemas.openxmlformats.org/officeDocument/2006/relationships/image" Target="../media/image3.png" /><Relationship Id="rId2" Type="http://schemas.openxmlformats.org/officeDocument/2006/relationships/slideLayout" Target="../slideLayouts/slideLayout7.xml" /><Relationship Id="rId3" Type="http://schemas.openxmlformats.org/officeDocument/2006/relationships/notesSlide" Target="../notesSlides/notesSlide2.xml" /></Relationships>
</file>

<file path=ppt/slides/_rels/slide3.xml.rels><?xml version="1.0" encoding="UTF-8"?><Relationships xmlns="http://schemas.openxmlformats.org/package/2006/relationships"><Relationship Id="rId1" Type="http://schemas.openxmlformats.org/officeDocument/2006/relationships/image" Target="../media/image2.emf" /><Relationship Id="rId2" Type="http://schemas.openxmlformats.org/officeDocument/2006/relationships/image" Target="../media/image3.png" /><Relationship Id="rId3" Type="http://schemas.openxmlformats.org/officeDocument/2006/relationships/slideLayout" Target="../slideLayouts/slideLayout2.xml" /><Relationship Id="rId4" Type="http://schemas.openxmlformats.org/officeDocument/2006/relationships/notesSlide" Target="../notesSlides/notesSlide3.xml" /></Relationships>
</file>

<file path=ppt/slides/_rels/slide4.xml.rels><?xml version="1.0" encoding="UTF-8"?><Relationships xmlns="http://schemas.openxmlformats.org/package/2006/relationships"><Relationship Id="rId1" Type="http://schemas.openxmlformats.org/officeDocument/2006/relationships/image" Target="../media/image4.png" /><Relationship Id="rId2" Type="http://schemas.openxmlformats.org/officeDocument/2006/relationships/image" Target="../media/image5.png" /><Relationship Id="rId3" Type="http://schemas.openxmlformats.org/officeDocument/2006/relationships/slideLayout" Target="../slideLayouts/slideLayout7.xml" /><Relationship Id="rId4" Type="http://schemas.openxmlformats.org/officeDocument/2006/relationships/notesSlide" Target="../notesSlides/notesSlide4.xml" /></Relationships>
</file>

<file path=ppt/slides/_rels/slide5.xml.rels><?xml version="1.0" encoding="UTF-8"?><Relationships xmlns="http://schemas.openxmlformats.org/package/2006/relationships"><Relationship Id="rId1" Type="http://schemas.openxmlformats.org/officeDocument/2006/relationships/image" Target="../media/image6.emf" /><Relationship Id="rId2" Type="http://schemas.openxmlformats.org/officeDocument/2006/relationships/image" Target="../media/image7.png" /><Relationship Id="rId3" Type="http://schemas.openxmlformats.org/officeDocument/2006/relationships/slideLayout" Target="../slideLayouts/slideLayout7.xml" /><Relationship Id="rId4" Type="http://schemas.openxmlformats.org/officeDocument/2006/relationships/notesSlide" Target="../notesSlides/notesSlide5.xml" /></Relationships>
</file>

<file path=ppt/slides/_rels/slide6.xml.rels><?xml version="1.0" encoding="UTF-8"?><Relationships xmlns="http://schemas.openxmlformats.org/package/2006/relationships"><Relationship Id="rId1" Type="http://schemas.openxmlformats.org/officeDocument/2006/relationships/image" Target="../media/image2.emf" /><Relationship Id="rId2" Type="http://schemas.openxmlformats.org/officeDocument/2006/relationships/image" Target="../media/image3.png" /><Relationship Id="rId3" Type="http://schemas.openxmlformats.org/officeDocument/2006/relationships/slideLayout" Target="../slideLayouts/slideLayout2.xml" /><Relationship Id="rId4" Type="http://schemas.openxmlformats.org/officeDocument/2006/relationships/notesSlide" Target="../notesSlides/notesSlide6.xml" /></Relationships>
</file>

<file path=ppt/slides/_rels/slide7.xml.rels><?xml version="1.0" encoding="UTF-8"?><Relationships xmlns="http://schemas.openxmlformats.org/package/2006/relationships"><Relationship Id="rId1" Type="http://schemas.openxmlformats.org/officeDocument/2006/relationships/image" Target="../media/image2.emf" /><Relationship Id="rId2" Type="http://schemas.openxmlformats.org/officeDocument/2006/relationships/image" Target="../media/image3.png" /><Relationship Id="rId3" Type="http://schemas.openxmlformats.org/officeDocument/2006/relationships/slideLayout" Target="../slideLayouts/slideLayout2.xml" /><Relationship Id="rId4" Type="http://schemas.openxmlformats.org/officeDocument/2006/relationships/notesSlide" Target="../notesSlides/notesSlide7.xml" /></Relationships>
</file>

<file path=ppt/slides/_rels/slide8.xml.rels><?xml version="1.0" encoding="UTF-8"?><Relationships xmlns="http://schemas.openxmlformats.org/package/2006/relationships"><Relationship Id="rId1" Type="http://schemas.openxmlformats.org/officeDocument/2006/relationships/image" Target="../media/image2.emf" /><Relationship Id="rId2" Type="http://schemas.openxmlformats.org/officeDocument/2006/relationships/image" Target="../media/image3.png" /><Relationship Id="rId3" Type="http://schemas.openxmlformats.org/officeDocument/2006/relationships/slideLayout" Target="../slideLayouts/slideLayout1.xml" /><Relationship Id="rId4" Type="http://schemas.openxmlformats.org/officeDocument/2006/relationships/notesSlide" Target="../notesSlides/notesSlide8.xml" /></Relationships>
</file>

<file path=ppt/slides/_rels/slide9.xml.rels><?xml version="1.0" encoding="UTF-8"?><Relationships xmlns="http://schemas.openxmlformats.org/package/2006/relationships"><Relationship Id="rId1" Type="http://schemas.openxmlformats.org/officeDocument/2006/relationships/image" Target="../media/image2.emf" /><Relationship Id="rId2" Type="http://schemas.openxmlformats.org/officeDocument/2006/relationships/slideLayout" Target="../slideLayouts/slideLayout2.xml" /><Relationship Id="rId3" Type="http://schemas.openxmlformats.org/officeDocument/2006/relationships/notesSlide" Target="../notesSlides/notesSlide9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1" name="タイトル 1"/>
          <p:cNvSpPr>
            <a:spLocks noGrp="1"/>
          </p:cNvSpPr>
          <p:nvPr>
            <p:ph type="ctrTitle"/>
          </p:nvPr>
        </p:nvSpPr>
        <p:spPr>
          <a:xfrm>
            <a:off x="323850" y="836613"/>
            <a:ext cx="8569325" cy="1830387"/>
          </a:xfrm>
        </p:spPr>
        <p:txBody>
          <a:bodyPr/>
          <a:lstStyle/>
          <a:p>
            <a:r>
              <a:rPr lang="ja-JP" altLang="en-US" sz="6000" smtClean="0"/>
              <a:t>「おでかけ定期券」って</a:t>
            </a:r>
            <a:br>
              <a:rPr lang="en-US" altLang="ja-JP" sz="6000" smtClean="0"/>
            </a:br>
            <a:r>
              <a:rPr lang="ja-JP" altLang="en-US" sz="6000" smtClean="0"/>
              <a:t>なんだろう？</a:t>
            </a:r>
          </a:p>
        </p:txBody>
      </p:sp>
      <p:pic>
        <p:nvPicPr>
          <p:cNvPr id="1092" name="Picture 4" descr="line"/>
          <p:cNvPicPr>
            <a:picLocks noChangeArrowheads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61938" y="2708275"/>
            <a:ext cx="8620125" cy="1301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70" name="Picture 2"/>
          <p:cNvPicPr>
            <a:picLocks noChangeAspect="1" noChangeArrowheads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173038"/>
            <a:ext cx="9144000" cy="5776912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1171" name="テキスト ボックス 2"/>
          <p:cNvSpPr txBox="1"/>
          <p:nvPr/>
        </p:nvSpPr>
        <p:spPr>
          <a:xfrm>
            <a:off x="312738" y="6226175"/>
            <a:ext cx="8496300" cy="52228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5400">
            <a:solidFill>
              <a:srgbClr val="C00000"/>
            </a:solidFill>
          </a:ln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800" dirty="0">
                <a:latin typeface="+mn-lt"/>
                <a:ea typeface="+mn-ea"/>
              </a:rPr>
              <a:t>自由に車が使えないのは、６０</a:t>
            </a:r>
            <a:r>
              <a:rPr lang="ja-JP" altLang="en-US" sz="2800" dirty="0" err="1">
                <a:latin typeface="+mn-lt"/>
                <a:ea typeface="+mn-ea"/>
              </a:rPr>
              <a:t>さい</a:t>
            </a:r>
            <a:r>
              <a:rPr lang="ja-JP" altLang="en-US" sz="2800" dirty="0">
                <a:latin typeface="+mn-lt"/>
                <a:ea typeface="+mn-ea"/>
              </a:rPr>
              <a:t>以上のお年より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77" name="Picture 2"/>
          <p:cNvPicPr>
            <a:picLocks noChangeAspect="1" noChangeArrowheads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-26988"/>
            <a:ext cx="9120188" cy="6469063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1178" name="テキスト ボックス 2"/>
          <p:cNvSpPr txBox="1"/>
          <p:nvPr/>
        </p:nvSpPr>
        <p:spPr>
          <a:xfrm>
            <a:off x="312738" y="6226175"/>
            <a:ext cx="8496300" cy="52228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5400">
            <a:solidFill>
              <a:srgbClr val="C00000"/>
            </a:solidFill>
          </a:ln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800" dirty="0">
                <a:latin typeface="+mn-lt"/>
                <a:ea typeface="+mn-ea"/>
              </a:rPr>
              <a:t>自由に車が使えない人は、自転車やバスで出かける</a:t>
            </a:r>
          </a:p>
        </p:txBody>
      </p:sp>
      <p:sp>
        <p:nvSpPr>
          <p:cNvPr id="1179" name="角丸四角形 3"/>
          <p:cNvSpPr/>
          <p:nvPr/>
        </p:nvSpPr>
        <p:spPr>
          <a:xfrm>
            <a:off x="4067175" y="620713"/>
            <a:ext cx="1152525" cy="5256212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180" name="角丸四角形 4"/>
          <p:cNvSpPr/>
          <p:nvPr/>
        </p:nvSpPr>
        <p:spPr>
          <a:xfrm>
            <a:off x="5810250" y="620713"/>
            <a:ext cx="1152525" cy="5256212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0" dur="500"/>
                                        <p:tgtEl>
                                          <p:spTgt spid="1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3" dur="500"/>
                                        <p:tgtEl>
                                          <p:spTgt spid="1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8" grpId="0" animBg="1"/>
      <p:bldP spid="1179" grpId="0" animBg="1"/>
      <p:bldP spid="118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6" name="タイトル 1"/>
          <p:cNvSpPr>
            <a:spLocks noGrp="1"/>
          </p:cNvSpPr>
          <p:nvPr>
            <p:ph type="title"/>
          </p:nvPr>
        </p:nvSpPr>
        <p:spPr>
          <a:xfrm>
            <a:off x="457200" y="115888"/>
            <a:ext cx="8229600" cy="1873250"/>
          </a:xfrm>
        </p:spPr>
        <p:txBody>
          <a:bodyPr/>
          <a:lstStyle/>
          <a:p>
            <a:pPr algn="l"/>
            <a:r>
              <a:rPr lang="ja-JP" altLang="en-US" sz="5400" smtClean="0"/>
              <a:t>　</a:t>
            </a:r>
            <a:r>
              <a:rPr lang="ja-JP" altLang="en-US" sz="4000" smtClean="0"/>
              <a:t>自由に車を使えない人が、出かけるのに</a:t>
            </a:r>
            <a:r>
              <a:rPr lang="ja-JP" altLang="en-US" sz="4000" smtClean="0">
                <a:solidFill>
                  <a:srgbClr val="C00000"/>
                </a:solidFill>
              </a:rPr>
              <a:t>バスを使うと、どんなところがべんり</a:t>
            </a:r>
            <a:r>
              <a:rPr lang="ja-JP" altLang="en-US" sz="4000" smtClean="0"/>
              <a:t>でしょうか。</a:t>
            </a:r>
          </a:p>
        </p:txBody>
      </p:sp>
      <p:pic>
        <p:nvPicPr>
          <p:cNvPr id="1187" name="Picture 4" descr="line"/>
          <p:cNvPicPr>
            <a:picLocks noChangeArrowheads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25425" y="2133600"/>
            <a:ext cx="8620125" cy="12858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93" name="Picture 2"/>
          <p:cNvPicPr>
            <a:picLocks noChangeAspect="1" noChangeArrowheads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15938" y="30163"/>
            <a:ext cx="8088312" cy="6827837"/>
          </a:xfrm>
          <a:prstGeom prst="rect">
            <a:avLst/>
          </a:prstGeom>
          <a:noFill/>
          <a:ln>
            <a:noFill/>
          </a:ln>
          <a:effectLst/>
        </p:spPr>
      </p:pic>
      <p:pic>
        <p:nvPicPr>
          <p:cNvPr id="1194" name="Picture 5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4381500"/>
            <a:ext cx="4371975" cy="2476500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1195" name="円/楕円 15"/>
          <p:cNvSpPr/>
          <p:nvPr/>
        </p:nvSpPr>
        <p:spPr>
          <a:xfrm>
            <a:off x="5600700" y="3155950"/>
            <a:ext cx="731838" cy="552450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196" name="円/楕円 17"/>
          <p:cNvSpPr/>
          <p:nvPr/>
        </p:nvSpPr>
        <p:spPr>
          <a:xfrm>
            <a:off x="5292725" y="5300663"/>
            <a:ext cx="1079500" cy="720725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197" name="円/楕円 24"/>
          <p:cNvSpPr/>
          <p:nvPr/>
        </p:nvSpPr>
        <p:spPr>
          <a:xfrm>
            <a:off x="3638550" y="2133600"/>
            <a:ext cx="936625" cy="50323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cxnSp>
        <p:nvCxnSpPr>
          <p:cNvPr id="1198" name="直線矢印コネクタ 26"/>
          <p:cNvCxnSpPr>
            <a:stCxn id="1196" idx="0"/>
            <a:endCxn id="1197" idx="4"/>
          </p:cNvCxnSpPr>
          <p:nvPr/>
        </p:nvCxnSpPr>
        <p:spPr>
          <a:xfrm flipH="1" flipV="1">
            <a:off x="4106863" y="2636838"/>
            <a:ext cx="1725612" cy="2663825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9" name="直線矢印コネクタ 28"/>
          <p:cNvCxnSpPr>
            <a:stCxn id="1202" idx="6"/>
            <a:endCxn id="1195" idx="0"/>
          </p:cNvCxnSpPr>
          <p:nvPr/>
        </p:nvCxnSpPr>
        <p:spPr>
          <a:xfrm>
            <a:off x="5559425" y="2492375"/>
            <a:ext cx="406400" cy="663575"/>
          </a:xfrm>
          <a:prstGeom prst="straightConnector1">
            <a:avLst/>
          </a:prstGeom>
          <a:ln w="25400">
            <a:solidFill>
              <a:srgbClr val="FF0000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0" name="テキスト ボックス 29"/>
          <p:cNvSpPr txBox="1">
            <a:spLocks noChangeArrowheads="1"/>
          </p:cNvSpPr>
          <p:nvPr/>
        </p:nvSpPr>
        <p:spPr>
          <a:xfrm>
            <a:off x="3563938" y="3617913"/>
            <a:ext cx="1223962" cy="400050"/>
          </a:xfrm>
          <a:prstGeom prst="rect">
            <a:avLst/>
          </a:prstGeom>
          <a:solidFill>
            <a:schemeClr val="bg1">
              <a:alpha val="79999"/>
            </a:schemeClr>
          </a:solidFill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C00000"/>
              </a:buClr>
              <a:buFont typeface="Wingdings" panose="05000000000000000000" pitchFamily="2" charset="2"/>
              <a:buChar char="p"/>
              <a:defRPr kumimoji="1" sz="3200">
                <a:solidFill>
                  <a:schemeClr val="tx1"/>
                </a:solidFill>
                <a:latin typeface="Trebuchet MS" panose="020B0603020202020204" pitchFamily="34" charset="0"/>
                <a:ea typeface="HG丸ｺﾞｼｯｸM-PRO" panose="020F0600000000000000" pitchFamily="50" charset="-128"/>
              </a:defRPr>
            </a:lvl1pPr>
            <a:lvl2pPr marL="742950" indent="-285750">
              <a:spcBef>
                <a:spcPct val="20000"/>
              </a:spcBef>
              <a:buClr>
                <a:srgbClr val="C00000"/>
              </a:buClr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2pPr>
            <a:lvl3pPr marL="1143000" indent="-228600">
              <a:spcBef>
                <a:spcPct val="200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3pPr>
            <a:lvl4pPr marL="1600200" indent="-228600">
              <a:spcBef>
                <a:spcPct val="20000"/>
              </a:spcBef>
              <a:buClr>
                <a:srgbClr val="C00000"/>
              </a:buClr>
              <a:buFont typeface="Wingdings" panose="05000000000000000000" pitchFamily="2" charset="2"/>
              <a:buChar char="ü"/>
              <a:defRPr kumimoji="1" sz="200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4pPr>
            <a:lvl5pPr marL="2057400" indent="-228600">
              <a:spcBef>
                <a:spcPct val="20000"/>
              </a:spcBef>
              <a:buClr>
                <a:srgbClr val="C00000"/>
              </a:buClr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ja-JP" altLang="en-US" sz="2000">
                <a:solidFill>
                  <a:srgbClr val="FF0000"/>
                </a:solidFill>
              </a:rPr>
              <a:t>１００円</a:t>
            </a:r>
          </a:p>
        </p:txBody>
      </p:sp>
      <p:sp>
        <p:nvSpPr>
          <p:cNvPr id="1201" name="テキスト ボックス 30"/>
          <p:cNvSpPr txBox="1">
            <a:spLocks noChangeArrowheads="1"/>
          </p:cNvSpPr>
          <p:nvPr/>
        </p:nvSpPr>
        <p:spPr>
          <a:xfrm>
            <a:off x="5832475" y="2544763"/>
            <a:ext cx="1223963" cy="400050"/>
          </a:xfrm>
          <a:prstGeom prst="rect">
            <a:avLst/>
          </a:prstGeom>
          <a:solidFill>
            <a:schemeClr val="bg1">
              <a:alpha val="79999"/>
            </a:schemeClr>
          </a:solidFill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C00000"/>
              </a:buClr>
              <a:buFont typeface="Wingdings" panose="05000000000000000000" pitchFamily="2" charset="2"/>
              <a:buChar char="p"/>
              <a:defRPr kumimoji="1" sz="3200">
                <a:solidFill>
                  <a:schemeClr val="tx1"/>
                </a:solidFill>
                <a:latin typeface="Trebuchet MS" panose="020B0603020202020204" pitchFamily="34" charset="0"/>
                <a:ea typeface="HG丸ｺﾞｼｯｸM-PRO" panose="020F0600000000000000" pitchFamily="50" charset="-128"/>
              </a:defRPr>
            </a:lvl1pPr>
            <a:lvl2pPr marL="742950" indent="-285750">
              <a:spcBef>
                <a:spcPct val="20000"/>
              </a:spcBef>
              <a:buClr>
                <a:srgbClr val="C00000"/>
              </a:buClr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2pPr>
            <a:lvl3pPr marL="1143000" indent="-228600">
              <a:spcBef>
                <a:spcPct val="200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3pPr>
            <a:lvl4pPr marL="1600200" indent="-228600">
              <a:spcBef>
                <a:spcPct val="20000"/>
              </a:spcBef>
              <a:buClr>
                <a:srgbClr val="C00000"/>
              </a:buClr>
              <a:buFont typeface="Wingdings" panose="05000000000000000000" pitchFamily="2" charset="2"/>
              <a:buChar char="ü"/>
              <a:defRPr kumimoji="1" sz="200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4pPr>
            <a:lvl5pPr marL="2057400" indent="-228600">
              <a:spcBef>
                <a:spcPct val="20000"/>
              </a:spcBef>
              <a:buClr>
                <a:srgbClr val="C00000"/>
              </a:buClr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ja-JP" altLang="en-US" sz="2000">
                <a:solidFill>
                  <a:srgbClr val="FF0000"/>
                </a:solidFill>
              </a:rPr>
              <a:t>１００円</a:t>
            </a:r>
          </a:p>
        </p:txBody>
      </p:sp>
      <p:sp>
        <p:nvSpPr>
          <p:cNvPr id="1202" name="円/楕円 13"/>
          <p:cNvSpPr/>
          <p:nvPr/>
        </p:nvSpPr>
        <p:spPr>
          <a:xfrm>
            <a:off x="4624388" y="2241550"/>
            <a:ext cx="935037" cy="50323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" name="タイトル 1"/>
          <p:cNvSpPr>
            <a:spLocks noGrp="1"/>
          </p:cNvSpPr>
          <p:nvPr>
            <p:ph type="title"/>
          </p:nvPr>
        </p:nvSpPr>
        <p:spPr>
          <a:xfrm>
            <a:off x="457200" y="115888"/>
            <a:ext cx="8229600" cy="1873250"/>
          </a:xfrm>
        </p:spPr>
        <p:txBody>
          <a:bodyPr/>
          <a:lstStyle/>
          <a:p>
            <a:pPr algn="l"/>
            <a:r>
              <a:rPr lang="ja-JP" altLang="en-US" sz="5400" smtClean="0"/>
              <a:t>　</a:t>
            </a:r>
            <a:r>
              <a:rPr lang="ja-JP" altLang="en-US" sz="4000" smtClean="0"/>
              <a:t>おでかけ定期券で、</a:t>
            </a:r>
            <a:r>
              <a:rPr lang="ja-JP" altLang="en-US" sz="4000" smtClean="0">
                <a:solidFill>
                  <a:srgbClr val="C00000"/>
                </a:solidFill>
              </a:rPr>
              <a:t>中心市街地や市民病院に行けると、どんなところがべんり</a:t>
            </a:r>
            <a:r>
              <a:rPr lang="ja-JP" altLang="en-US" sz="4000" smtClean="0"/>
              <a:t>でしょうか。</a:t>
            </a:r>
          </a:p>
        </p:txBody>
      </p:sp>
      <p:pic>
        <p:nvPicPr>
          <p:cNvPr id="1209" name="Picture 4" descr="line"/>
          <p:cNvPicPr>
            <a:picLocks noChangeArrowheads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25425" y="2133600"/>
            <a:ext cx="8620125" cy="12858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15" name="Picture 2"/>
          <p:cNvPicPr>
            <a:picLocks noChangeAspect="1" noChangeArrowheads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457200"/>
            <a:ext cx="9144000" cy="5995988"/>
          </a:xfrm>
          <a:prstGeom prst="rect">
            <a:avLst/>
          </a:prstGeom>
          <a:noFill/>
          <a:ln>
            <a:noFill/>
          </a:ln>
          <a:effectLst/>
        </p:spPr>
      </p:pic>
      <p:cxnSp>
        <p:nvCxnSpPr>
          <p:cNvPr id="1216" name="直線コネクタ 2"/>
          <p:cNvCxnSpPr/>
          <p:nvPr/>
        </p:nvCxnSpPr>
        <p:spPr>
          <a:xfrm>
            <a:off x="4572000" y="1670050"/>
            <a:ext cx="1655763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7" name="直線コネクタ 4"/>
          <p:cNvCxnSpPr/>
          <p:nvPr/>
        </p:nvCxnSpPr>
        <p:spPr>
          <a:xfrm>
            <a:off x="2984500" y="2016125"/>
            <a:ext cx="165735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8" name="直線コネクタ 7"/>
          <p:cNvCxnSpPr/>
          <p:nvPr/>
        </p:nvCxnSpPr>
        <p:spPr>
          <a:xfrm>
            <a:off x="3954463" y="3589338"/>
            <a:ext cx="2879725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9" name="直線コネクタ 9"/>
          <p:cNvCxnSpPr/>
          <p:nvPr/>
        </p:nvCxnSpPr>
        <p:spPr>
          <a:xfrm>
            <a:off x="2652713" y="3933825"/>
            <a:ext cx="1439862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0" name="直線コネクタ 11"/>
          <p:cNvCxnSpPr/>
          <p:nvPr/>
        </p:nvCxnSpPr>
        <p:spPr>
          <a:xfrm>
            <a:off x="1074738" y="5214938"/>
            <a:ext cx="4433887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1" name="直線コネクタ 13"/>
          <p:cNvCxnSpPr/>
          <p:nvPr/>
        </p:nvCxnSpPr>
        <p:spPr>
          <a:xfrm>
            <a:off x="2173288" y="5559425"/>
            <a:ext cx="173990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7" name="タイトル 1"/>
          <p:cNvSpPr>
            <a:spLocks noGrp="1"/>
          </p:cNvSpPr>
          <p:nvPr>
            <p:ph type="ctrTitle"/>
          </p:nvPr>
        </p:nvSpPr>
        <p:spPr>
          <a:xfrm>
            <a:off x="287338" y="260350"/>
            <a:ext cx="8569325" cy="3168650"/>
          </a:xfrm>
        </p:spPr>
        <p:txBody>
          <a:bodyPr/>
          <a:lstStyle/>
          <a:p>
            <a:r>
              <a:rPr lang="ja-JP" altLang="en-US" sz="6000" smtClean="0"/>
              <a:t>何のために</a:t>
            </a:r>
            <a:br>
              <a:rPr lang="en-US" altLang="ja-JP" sz="6000" smtClean="0"/>
            </a:br>
            <a:r>
              <a:rPr lang="ja-JP" altLang="en-US" sz="6000" smtClean="0"/>
              <a:t>「おでかけ定期券」が</a:t>
            </a:r>
            <a:br>
              <a:rPr lang="en-US" altLang="ja-JP" sz="6000" smtClean="0"/>
            </a:br>
            <a:r>
              <a:rPr lang="ja-JP" altLang="en-US" sz="6000" smtClean="0"/>
              <a:t>あるのだろう？</a:t>
            </a:r>
          </a:p>
        </p:txBody>
      </p:sp>
      <p:pic>
        <p:nvPicPr>
          <p:cNvPr id="1228" name="Picture 4" descr="line"/>
          <p:cNvPicPr>
            <a:picLocks noChangeArrowheads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25425" y="3284538"/>
            <a:ext cx="8620125" cy="130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241" name="図 12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1180000">
            <a:off x="1185303" y="3878176"/>
            <a:ext cx="3983381" cy="2562557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34" name="図 11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332000" y="1197000"/>
            <a:ext cx="6776958" cy="4359700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4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「おでかけ定期券」って</a:t>
            </a:r>
          </a:p>
        </p:txBody>
      </p:sp>
      <p:sp>
        <p:nvSpPr>
          <p:cNvPr id="1105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smtClean="0"/>
              <a:t>　富山市内に住む６５さい以上の人が</a:t>
            </a:r>
            <a:endParaRPr lang="en-US" altLang="ja-JP" smtClean="0"/>
          </a:p>
          <a:p>
            <a:r>
              <a:rPr lang="ja-JP" altLang="en-US" smtClean="0"/>
              <a:t>　９～１７時の時間帯で</a:t>
            </a:r>
            <a:endParaRPr lang="en-US" altLang="ja-JP" smtClean="0"/>
          </a:p>
          <a:p>
            <a:r>
              <a:rPr lang="ja-JP" altLang="en-US" smtClean="0"/>
              <a:t>　富山市内のいろいろな交通機関で</a:t>
            </a:r>
            <a:endParaRPr lang="en-US" altLang="ja-JP" smtClean="0"/>
          </a:p>
          <a:p>
            <a:pPr>
              <a:buFont typeface="Wingdings" panose="05000000000000000000" pitchFamily="2" charset="2"/>
              <a:buNone/>
            </a:pPr>
            <a:r>
              <a:rPr lang="ja-JP" altLang="en-US" smtClean="0"/>
              <a:t>　　　　　　　　　　　　　　　使える券</a:t>
            </a:r>
          </a:p>
        </p:txBody>
      </p:sp>
      <p:pic>
        <p:nvPicPr>
          <p:cNvPr id="1106" name="Picture 4" descr="line"/>
          <p:cNvPicPr>
            <a:picLocks noChangeArrowheads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61938" y="1268413"/>
            <a:ext cx="8620125" cy="130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235" name="図 1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0340000">
            <a:off x="676859" y="4008825"/>
            <a:ext cx="3106782" cy="1998630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13" name="Picture 2"/>
          <p:cNvPicPr>
            <a:picLocks noChangeAspect="1" noChangeArrowheads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-26988"/>
            <a:ext cx="9132888" cy="5278438"/>
          </a:xfrm>
          <a:prstGeom prst="rect">
            <a:avLst/>
          </a:prstGeom>
          <a:noFill/>
          <a:ln>
            <a:noFill/>
          </a:ln>
          <a:effectLst/>
        </p:spPr>
      </p:pic>
      <p:pic>
        <p:nvPicPr>
          <p:cNvPr id="1114" name="Picture 3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84888" y="3440113"/>
            <a:ext cx="3033712" cy="3417887"/>
          </a:xfrm>
          <a:prstGeom prst="rect">
            <a:avLst/>
          </a:prstGeom>
          <a:noFill/>
          <a:ln>
            <a:noFill/>
          </a:ln>
          <a:effectLst/>
        </p:spPr>
      </p:pic>
      <p:cxnSp>
        <p:nvCxnSpPr>
          <p:cNvPr id="1115" name="直線コネクタ 4"/>
          <p:cNvCxnSpPr/>
          <p:nvPr/>
        </p:nvCxnSpPr>
        <p:spPr>
          <a:xfrm>
            <a:off x="7235825" y="4868863"/>
            <a:ext cx="165735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6" name="直線コネクタ 6"/>
          <p:cNvCxnSpPr/>
          <p:nvPr/>
        </p:nvCxnSpPr>
        <p:spPr>
          <a:xfrm>
            <a:off x="6227763" y="5229225"/>
            <a:ext cx="273685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7" name="直線コネクタ 8"/>
          <p:cNvCxnSpPr/>
          <p:nvPr/>
        </p:nvCxnSpPr>
        <p:spPr>
          <a:xfrm>
            <a:off x="7019925" y="5949950"/>
            <a:ext cx="1439863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8" name="角丸四角形 10"/>
          <p:cNvSpPr/>
          <p:nvPr/>
        </p:nvSpPr>
        <p:spPr>
          <a:xfrm>
            <a:off x="4572000" y="836613"/>
            <a:ext cx="1368425" cy="3024187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0" dur="500"/>
                                        <p:tgtEl>
                                          <p:spTgt spid="1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3" dur="500"/>
                                        <p:tgtEl>
                                          <p:spTgt spid="1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6" dur="500"/>
                                        <p:tgtEl>
                                          <p:spTgt spid="1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42" name="図 12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052000" y="333000"/>
            <a:ext cx="5631509" cy="5951482"/>
          </a:xfrm>
          <a:prstGeom prst="rect">
            <a:avLst/>
          </a:prstGeom>
        </p:spPr>
      </p:pic>
      <p:pic>
        <p:nvPicPr>
          <p:cNvPr id="1125" name="Picture 5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4381500"/>
            <a:ext cx="4371975" cy="2476500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1126" name="テキスト ボックス 13"/>
          <p:cNvSpPr txBox="1">
            <a:spLocks noChangeArrowheads="1"/>
          </p:cNvSpPr>
          <p:nvPr/>
        </p:nvSpPr>
        <p:spPr>
          <a:xfrm>
            <a:off x="3348037" y="1125000"/>
            <a:ext cx="1223963" cy="40005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C00000"/>
              </a:buClr>
              <a:buFont typeface="Wingdings" panose="05000000000000000000" pitchFamily="2" charset="2"/>
              <a:buChar char="p"/>
              <a:defRPr kumimoji="1" sz="3200">
                <a:solidFill>
                  <a:schemeClr val="tx1"/>
                </a:solidFill>
                <a:latin typeface="Trebuchet MS" panose="020B0603020202020204" pitchFamily="34" charset="0"/>
                <a:ea typeface="HG丸ｺﾞｼｯｸM-PRO" panose="020F0600000000000000" pitchFamily="50" charset="-128"/>
              </a:defRPr>
            </a:lvl1pPr>
            <a:lvl2pPr marL="742950" indent="-285750">
              <a:spcBef>
                <a:spcPct val="20000"/>
              </a:spcBef>
              <a:buClr>
                <a:srgbClr val="C00000"/>
              </a:buClr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2pPr>
            <a:lvl3pPr marL="1143000" indent="-228600">
              <a:spcBef>
                <a:spcPct val="200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3pPr>
            <a:lvl4pPr marL="1600200" indent="-228600">
              <a:spcBef>
                <a:spcPct val="20000"/>
              </a:spcBef>
              <a:buClr>
                <a:srgbClr val="C00000"/>
              </a:buClr>
              <a:buFont typeface="Wingdings" panose="05000000000000000000" pitchFamily="2" charset="2"/>
              <a:buChar char="ü"/>
              <a:defRPr kumimoji="1" sz="200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4pPr>
            <a:lvl5pPr marL="2057400" indent="-228600">
              <a:spcBef>
                <a:spcPct val="20000"/>
              </a:spcBef>
              <a:buClr>
                <a:srgbClr val="C00000"/>
              </a:buClr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ja-JP" altLang="en-US" sz="2000">
                <a:solidFill>
                  <a:srgbClr val="FF0000"/>
                </a:solidFill>
              </a:rPr>
              <a:t>１００円</a:t>
            </a:r>
          </a:p>
        </p:txBody>
      </p:sp>
      <p:sp>
        <p:nvSpPr>
          <p:cNvPr id="1127" name="円/楕円 17"/>
          <p:cNvSpPr/>
          <p:nvPr/>
        </p:nvSpPr>
        <p:spPr>
          <a:xfrm>
            <a:off x="5362852" y="2836863"/>
            <a:ext cx="646423" cy="720725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128" name="円/楕円 24"/>
          <p:cNvSpPr/>
          <p:nvPr/>
        </p:nvSpPr>
        <p:spPr>
          <a:xfrm>
            <a:off x="3638550" y="2133600"/>
            <a:ext cx="936625" cy="50323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cxnSp>
        <p:nvCxnSpPr>
          <p:cNvPr id="1129" name="直線矢印コネクタ 26"/>
          <p:cNvCxnSpPr>
            <a:stCxn id="1127" idx="1"/>
            <a:endCxn id="1128" idx="6"/>
          </p:cNvCxnSpPr>
          <p:nvPr/>
        </p:nvCxnSpPr>
        <p:spPr>
          <a:xfrm flipH="1" flipV="1">
            <a:off x="4572000" y="2384612"/>
            <a:ext cx="883419" cy="554576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0" name="テキスト ボックス 29"/>
          <p:cNvSpPr txBox="1">
            <a:spLocks noChangeArrowheads="1"/>
          </p:cNvSpPr>
          <p:nvPr/>
        </p:nvSpPr>
        <p:spPr>
          <a:xfrm>
            <a:off x="5589588" y="2436813"/>
            <a:ext cx="1223962" cy="400050"/>
          </a:xfrm>
          <a:prstGeom prst="rect">
            <a:avLst/>
          </a:prstGeom>
          <a:solidFill>
            <a:schemeClr val="bg1">
              <a:alpha val="79999"/>
            </a:schemeClr>
          </a:solidFill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C00000"/>
              </a:buClr>
              <a:buFont typeface="Wingdings" panose="05000000000000000000" pitchFamily="2" charset="2"/>
              <a:buChar char="p"/>
              <a:defRPr kumimoji="1" sz="3200">
                <a:solidFill>
                  <a:schemeClr val="tx1"/>
                </a:solidFill>
                <a:latin typeface="Trebuchet MS" panose="020B0603020202020204" pitchFamily="34" charset="0"/>
                <a:ea typeface="HG丸ｺﾞｼｯｸM-PRO" panose="020F0600000000000000" pitchFamily="50" charset="-128"/>
              </a:defRPr>
            </a:lvl1pPr>
            <a:lvl2pPr marL="742950" indent="-285750">
              <a:spcBef>
                <a:spcPct val="20000"/>
              </a:spcBef>
              <a:buClr>
                <a:srgbClr val="C00000"/>
              </a:buClr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2pPr>
            <a:lvl3pPr marL="1143000" indent="-228600">
              <a:spcBef>
                <a:spcPct val="200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3pPr>
            <a:lvl4pPr marL="1600200" indent="-228600">
              <a:spcBef>
                <a:spcPct val="20000"/>
              </a:spcBef>
              <a:buClr>
                <a:srgbClr val="C00000"/>
              </a:buClr>
              <a:buFont typeface="Wingdings" panose="05000000000000000000" pitchFamily="2" charset="2"/>
              <a:buChar char="ü"/>
              <a:defRPr kumimoji="1" sz="200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4pPr>
            <a:lvl5pPr marL="2057400" indent="-228600">
              <a:spcBef>
                <a:spcPct val="20000"/>
              </a:spcBef>
              <a:buClr>
                <a:srgbClr val="C00000"/>
              </a:buClr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ja-JP" altLang="en-US" sz="2000">
                <a:solidFill>
                  <a:srgbClr val="FF0000"/>
                </a:solidFill>
              </a:rPr>
              <a:t>１００円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5" dur="500"/>
                                        <p:tgtEl>
                                          <p:spTgt spid="1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8" dur="500"/>
                                        <p:tgtEl>
                                          <p:spTgt spid="1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1" dur="500"/>
                                        <p:tgtEl>
                                          <p:spTgt spid="1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4" dur="500"/>
                                        <p:tgtEl>
                                          <p:spTgt spid="1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" grpId="0"/>
      <p:bldP spid="1127" grpId="0" animBg="1"/>
      <p:bldP spid="1128" grpId="0" animBg="1"/>
      <p:bldP spid="113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路線バスの「おでかけ定期券」</a:t>
            </a:r>
          </a:p>
        </p:txBody>
      </p:sp>
      <p:sp>
        <p:nvSpPr>
          <p:cNvPr id="1137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smtClean="0"/>
              <a:t>　富山市内に住む６５さい以上の人が</a:t>
            </a:r>
            <a:endParaRPr lang="en-US" altLang="ja-JP" smtClean="0"/>
          </a:p>
          <a:p>
            <a:r>
              <a:rPr lang="ja-JP" altLang="en-US" smtClean="0"/>
              <a:t>　９～１７時の時間帯で</a:t>
            </a:r>
            <a:endParaRPr lang="en-US" altLang="ja-JP" smtClean="0"/>
          </a:p>
          <a:p>
            <a:r>
              <a:rPr lang="ja-JP" altLang="en-US" smtClean="0"/>
              <a:t>　中心市街地まで１回１００円で</a:t>
            </a:r>
            <a:endParaRPr lang="en-US" altLang="ja-JP" smtClean="0"/>
          </a:p>
          <a:p>
            <a:pPr>
              <a:buFont typeface="Wingdings" panose="05000000000000000000" pitchFamily="2" charset="2"/>
              <a:buNone/>
            </a:pPr>
            <a:r>
              <a:rPr lang="ja-JP" altLang="en-US" smtClean="0"/>
              <a:t>　　　　　　　　　　　　　　　使える券</a:t>
            </a:r>
          </a:p>
        </p:txBody>
      </p:sp>
      <p:pic>
        <p:nvPicPr>
          <p:cNvPr id="1138" name="Picture 4" descr="line"/>
          <p:cNvPicPr>
            <a:picLocks noChangeArrowheads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61938" y="1268413"/>
            <a:ext cx="8620125" cy="130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238" name="図 11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0640000">
            <a:off x="1138077" y="4075718"/>
            <a:ext cx="3435892" cy="2210351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5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路線バスの「おでかけ定期券」</a:t>
            </a:r>
          </a:p>
        </p:txBody>
      </p:sp>
      <p:sp>
        <p:nvSpPr>
          <p:cNvPr id="1146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smtClean="0"/>
              <a:t>　富山市内に住む</a:t>
            </a:r>
            <a:r>
              <a:rPr lang="ja-JP" altLang="en-US" smtClean="0">
                <a:solidFill>
                  <a:srgbClr val="C00000"/>
                </a:solidFill>
              </a:rPr>
              <a:t>６５さい以上</a:t>
            </a:r>
            <a:r>
              <a:rPr lang="ja-JP" altLang="en-US" smtClean="0"/>
              <a:t>の人が</a:t>
            </a:r>
            <a:endParaRPr lang="en-US" altLang="ja-JP" smtClean="0"/>
          </a:p>
          <a:p>
            <a:r>
              <a:rPr lang="ja-JP" altLang="en-US" smtClean="0"/>
              <a:t>　９～１７時の時間帯で</a:t>
            </a:r>
            <a:endParaRPr lang="en-US" altLang="ja-JP" smtClean="0"/>
          </a:p>
          <a:p>
            <a:r>
              <a:rPr lang="ja-JP" altLang="en-US" smtClean="0"/>
              <a:t>　中心市街地まで</a:t>
            </a:r>
            <a:r>
              <a:rPr lang="ja-JP" altLang="en-US" smtClean="0">
                <a:solidFill>
                  <a:srgbClr val="C00000"/>
                </a:solidFill>
              </a:rPr>
              <a:t>１回１００円</a:t>
            </a:r>
            <a:r>
              <a:rPr lang="ja-JP" altLang="en-US" smtClean="0"/>
              <a:t>で</a:t>
            </a:r>
            <a:endParaRPr lang="en-US" altLang="ja-JP" smtClean="0"/>
          </a:p>
          <a:p>
            <a:pPr>
              <a:buFont typeface="Wingdings" panose="05000000000000000000" pitchFamily="2" charset="2"/>
              <a:buNone/>
            </a:pPr>
            <a:r>
              <a:rPr lang="ja-JP" altLang="en-US" smtClean="0"/>
              <a:t>　　　　　　　　　　　　　　　使える券</a:t>
            </a:r>
          </a:p>
        </p:txBody>
      </p:sp>
      <p:pic>
        <p:nvPicPr>
          <p:cNvPr id="1147" name="Picture 4" descr="line"/>
          <p:cNvPicPr>
            <a:picLocks noChangeArrowheads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61938" y="1268413"/>
            <a:ext cx="8620125" cy="130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236" name="図 11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0640000">
            <a:off x="778077" y="3971815"/>
            <a:ext cx="3435892" cy="2210351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4" name="タイトル 1"/>
          <p:cNvSpPr>
            <a:spLocks noGrp="1"/>
          </p:cNvSpPr>
          <p:nvPr>
            <p:ph type="ctrTitle"/>
          </p:nvPr>
        </p:nvSpPr>
        <p:spPr>
          <a:xfrm>
            <a:off x="287338" y="260350"/>
            <a:ext cx="8569325" cy="3168650"/>
          </a:xfrm>
        </p:spPr>
        <p:txBody>
          <a:bodyPr/>
          <a:lstStyle/>
          <a:p>
            <a:r>
              <a:rPr lang="ja-JP" altLang="en-US" sz="6000" smtClean="0"/>
              <a:t>何のために</a:t>
            </a:r>
            <a:br>
              <a:rPr lang="en-US" altLang="ja-JP" sz="6000" smtClean="0"/>
            </a:br>
            <a:r>
              <a:rPr lang="ja-JP" altLang="en-US" sz="6000" smtClean="0"/>
              <a:t>「おでかけ定期券」が</a:t>
            </a:r>
            <a:br>
              <a:rPr lang="en-US" altLang="ja-JP" sz="6000" smtClean="0"/>
            </a:br>
            <a:r>
              <a:rPr lang="ja-JP" altLang="en-US" sz="6000" smtClean="0"/>
              <a:t>あるのだろう？</a:t>
            </a:r>
          </a:p>
        </p:txBody>
      </p:sp>
      <p:pic>
        <p:nvPicPr>
          <p:cNvPr id="1155" name="Picture 4" descr="line"/>
          <p:cNvPicPr>
            <a:picLocks noChangeArrowheads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25425" y="3284538"/>
            <a:ext cx="8620125" cy="130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239" name="図 11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1180000">
            <a:off x="681303" y="3806176"/>
            <a:ext cx="3983381" cy="2562557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2" name="タイトル 1"/>
          <p:cNvSpPr>
            <a:spLocks noGrp="1"/>
          </p:cNvSpPr>
          <p:nvPr>
            <p:ph type="title"/>
          </p:nvPr>
        </p:nvSpPr>
        <p:spPr>
          <a:xfrm>
            <a:off x="457200" y="346075"/>
            <a:ext cx="8229600" cy="3011488"/>
          </a:xfrm>
        </p:spPr>
        <p:txBody>
          <a:bodyPr/>
          <a:lstStyle/>
          <a:p>
            <a:r>
              <a:rPr lang="ja-JP" altLang="en-US" sz="6000" smtClean="0"/>
              <a:t>何のために</a:t>
            </a:r>
            <a:br>
              <a:rPr lang="en-US" altLang="ja-JP" sz="6000" smtClean="0"/>
            </a:br>
            <a:r>
              <a:rPr lang="ja-JP" altLang="en-US" sz="6000" smtClean="0"/>
              <a:t>「おでかけ定期券」が</a:t>
            </a:r>
            <a:br>
              <a:rPr lang="en-US" altLang="ja-JP" sz="6000" smtClean="0"/>
            </a:br>
            <a:r>
              <a:rPr lang="ja-JP" altLang="en-US" sz="6000" smtClean="0"/>
              <a:t>あるのだろう？</a:t>
            </a:r>
          </a:p>
        </p:txBody>
      </p:sp>
      <p:sp>
        <p:nvSpPr>
          <p:cNvPr id="116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3573463"/>
            <a:ext cx="8229600" cy="3024187"/>
          </a:xfrm>
        </p:spPr>
        <p:txBody>
          <a:bodyPr/>
          <a:lstStyle/>
          <a:p>
            <a:r>
              <a:rPr lang="ja-JP" altLang="en-US" sz="3600" smtClean="0"/>
              <a:t>　</a:t>
            </a:r>
            <a:r>
              <a:rPr lang="ja-JP" altLang="en-US" sz="3600" smtClean="0">
                <a:solidFill>
                  <a:srgbClr val="0070C0"/>
                </a:solidFill>
              </a:rPr>
              <a:t>パンフレットで、調べましょう。</a:t>
            </a:r>
            <a:endParaRPr lang="en-US" altLang="ja-JP" sz="3600" smtClean="0">
              <a:solidFill>
                <a:srgbClr val="0070C0"/>
              </a:solidFill>
            </a:endParaRPr>
          </a:p>
          <a:p>
            <a:pPr lvl="1"/>
            <a:r>
              <a:rPr lang="ja-JP" altLang="en-US" sz="3200" smtClean="0"/>
              <a:t>　</a:t>
            </a:r>
            <a:r>
              <a:rPr lang="ja-JP" altLang="ja-JP" sz="3200" smtClean="0"/>
              <a:t>パンフレットの</a:t>
            </a:r>
            <a:r>
              <a:rPr lang="en-US" altLang="ja-JP" sz="3200" smtClean="0"/>
              <a:t>2</a:t>
            </a:r>
            <a:r>
              <a:rPr lang="ja-JP" altLang="ja-JP" sz="3200" smtClean="0"/>
              <a:t>、</a:t>
            </a:r>
            <a:r>
              <a:rPr lang="en-US" altLang="ja-JP" sz="3200" smtClean="0"/>
              <a:t>3</a:t>
            </a:r>
            <a:r>
              <a:rPr lang="ja-JP" altLang="ja-JP" sz="3200" smtClean="0"/>
              <a:t>ページを読みながら、</a:t>
            </a:r>
            <a:endParaRPr lang="en-US" altLang="ja-JP" sz="3200" smtClean="0"/>
          </a:p>
          <a:p>
            <a:pPr lvl="1"/>
            <a:r>
              <a:rPr lang="ja-JP" altLang="en-US" sz="3200" smtClean="0"/>
              <a:t>　</a:t>
            </a:r>
            <a:r>
              <a:rPr lang="ja-JP" altLang="ja-JP" sz="3200" smtClean="0"/>
              <a:t>ワークシートの問題１～４まで</a:t>
            </a:r>
            <a:r>
              <a:rPr lang="ja-JP" altLang="en-US" sz="3200" smtClean="0"/>
              <a:t>を書きましょう。</a:t>
            </a:r>
          </a:p>
        </p:txBody>
      </p:sp>
      <p:pic>
        <p:nvPicPr>
          <p:cNvPr id="1164" name="Picture 4" descr="line"/>
          <p:cNvPicPr>
            <a:picLocks noChangeArrowheads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25425" y="3284538"/>
            <a:ext cx="8620125" cy="1301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ousi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キュート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docProps/app.xml><?xml version="1.0" encoding="utf-8"?>
<Properties xmlns:vt="http://schemas.openxmlformats.org/officeDocument/2006/docPropsVTypes" xmlns="http://schemas.openxmlformats.org/officeDocument/2006/extended-properties">
  <Template>3.4suraido</Template>
  <TotalTime>9</TotalTime>
  <Words>857</Words>
  <Application>JUST Focus</Application>
  <Paragraphs>96</Paragraph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16</vt:i4>
      </vt:variant>
    </vt:vector>
  </HeadingPairs>
  <TitlesOfParts>
    <vt:vector size="23" baseType="lpstr">
      <vt:lpstr>HG丸ｺﾞｼｯｸM-PRO</vt:lpstr>
      <vt:lpstr>ＭＳ Ｐゴシック</vt:lpstr>
      <vt:lpstr>Arial</vt:lpstr>
      <vt:lpstr>Calibri</vt:lpstr>
      <vt:lpstr>Trebuchet MS</vt:lpstr>
      <vt:lpstr>Wingdings</vt:lpstr>
      <vt:lpstr>kousi</vt:lpstr>
      <vt:lpstr>「おでかけ定期券」って なんだろう？</vt:lpstr>
      <vt:lpstr>PowerPoint プレゼンテーション</vt:lpstr>
      <vt:lpstr>「おでかけ定期券」って</vt:lpstr>
      <vt:lpstr>PowerPoint プレゼンテーション</vt:lpstr>
      <vt:lpstr>PowerPoint プレゼンテーション</vt:lpstr>
      <vt:lpstr>路線バスの「おでかけ定期券」</vt:lpstr>
      <vt:lpstr>路線バスの「おでかけ定期券」</vt:lpstr>
      <vt:lpstr>何のために 「おでかけ定期券」が あるのだろう？</vt:lpstr>
      <vt:lpstr>何のために 「おでかけ定期券」が あるのだろう？</vt:lpstr>
      <vt:lpstr>PowerPoint プレゼンテーション</vt:lpstr>
      <vt:lpstr>PowerPoint プレゼンテーション</vt:lpstr>
      <vt:lpstr>　自由に車を使えない人が、出かけるのにバスを使うと、どんなところがべんりでしょうか。</vt:lpstr>
      <vt:lpstr>PowerPoint プレゼンテーション</vt:lpstr>
      <vt:lpstr>　おでかけ定期券で、中心市街地や市民病院に行けると、どんなところがべんりでしょうか。</vt:lpstr>
      <vt:lpstr>PowerPoint プレゼンテーション</vt:lpstr>
      <vt:lpstr>何のために 「おでかけ定期券」が あるのだろう？</vt:lpstr>
    </vt:vector>
  </TitlesOfParts>
  <Company>企画管理部情報統計課</Company>
  <LinksUpToDate>false</LinksUpToDate>
  <SharedDoc>false</SharedDoc>
  <HyperlinksChanged>false</HyperlinksChanged>
  <AppVersion>5.0.2</AppVersion>
  <PresentationFormat>ユーザー設定</PresentationFormat>
  <Slides>16</Slides>
  <Notes>16</Notes>
  <HiddenSlides>0</HiddenSlides>
  <MMClips>0</MMClips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「おでかけ定期券」って なんだろう？</dc:title>
  <dc:creator>谷内　佑名</dc:creator>
  <cp:lastModifiedBy>大岩　春菜</cp:lastModifiedBy>
  <dcterms:created xsi:type="dcterms:W3CDTF">2022-05-30T09:36:44Z</dcterms:created>
  <dcterms:modified xsi:type="dcterms:W3CDTF">2024-04-25T09:30:31Z</dcterms:modified>
  <cp:revision>6</cp:revision>
</cp:coreProperties>
</file>

<file path=docProps/custom.xml><?xml version="1.0" encoding="utf-8"?>
<Properties xmlns:vt="http://schemas.openxmlformats.org/officeDocument/2006/docPropsVTypes" xmlns="http://schemas.openxmlformats.org/officeDocument/2006/custom-properties"/>
</file>