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2"/>
  </p:sldMasterIdLst>
  <p:notesMasterIdLst>
    <p:notesMasterId r:id="rId3"/>
  </p:notesMasterIdLst>
  <p:handoutMasterIdLst>
    <p:handoutMasterId r:id="rId4"/>
  </p:handoutMasterIdLst>
  <p:sldIdLst>
    <p:sldId id="277" r:id="rId5"/>
    <p:sldId id="273" r:id="rId6"/>
    <p:sldId id="275" r:id="rId7"/>
    <p:sldId id="279" r:id="rId8"/>
    <p:sldId id="283" r:id="rId9"/>
    <p:sldId id="280" r:id="rId10"/>
    <p:sldId id="286" r:id="rId11"/>
    <p:sldId id="287" r:id="rId12"/>
    <p:sldId id="282" r:id="rId13"/>
  </p:sldIdLst>
  <p:sldSz cx="12801600" cy="9601200" type="A3"/>
  <p:notesSz cx="6735763" cy="9872663"/>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59" userDrawn="1">
          <p15:clr>
            <a:srgbClr val="A4A3A4"/>
          </p15:clr>
        </p15:guide>
        <p15:guide id="2" pos="4077" userDrawn="1">
          <p15:clr>
            <a:srgbClr val="A4A3A4"/>
          </p15:clr>
        </p15:guide>
        <p15:guide id="3" orient="horz" pos="57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東京都" initials="T" lastIdx="4" clrIdx="0">
    <p:extLst>
      <p:ext uri="{19B8F6BF-5375-455C-9EA6-DF929625EA0E}">
        <p15:presenceInfo xmlns:p15="http://schemas.microsoft.com/office/powerpoint/2012/main" userId="東京都"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93"/>
    <p:restoredTop sz="94694"/>
  </p:normalViewPr>
  <p:slideViewPr>
    <p:cSldViewPr snapToGrid="0">
      <p:cViewPr varScale="1">
        <p:scale>
          <a:sx n="77" d="100"/>
          <a:sy n="77" d="100"/>
        </p:scale>
        <p:origin x="-1692" y="-102"/>
      </p:cViewPr>
      <p:guideLst>
        <p:guide orient="horz" pos="5859"/>
        <p:guide pos="4077"/>
        <p:guide orient="horz" pos="575"/>
      </p:guideLst>
    </p:cSldViewPr>
  </p:slideViewPr>
  <p:notesTextViewPr>
    <p:cViewPr>
      <p:scale>
        <a:sx n="1" d="1"/>
        <a:sy n="1" d="1"/>
      </p:scale>
      <p:origin x="0" y="0"/>
    </p:cViewPr>
  </p:notesTextViewPr>
  <p:gridSpacing cx="76200" cy="76200"/>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tags" Target="tags/tag3.xml" /><Relationship Id="rId15" Type="http://schemas.openxmlformats.org/officeDocument/2006/relationships/presProps" Target="presProps.xml" /><Relationship Id="rId16" Type="http://schemas.openxmlformats.org/officeDocument/2006/relationships/viewProps" Target="viewProps.xml" /><Relationship Id="rId17" Type="http://schemas.openxmlformats.org/officeDocument/2006/relationships/tableStyles" Target="tableStyles.xml" /><Relationship Id="rId18" Type="http://schemas.openxmlformats.org/officeDocument/2006/relationships/commentAuthors" Target="commentAuthors.xml" /></Relationships>
</file>

<file path=ppt/drawings/_rels/vmlDrawing1.vml.rels><?xml version="1.0" encoding="UTF-8"?><Relationships xmlns="http://schemas.openxmlformats.org/package/2006/relationships"><Relationship Id="rId1" Type="http://schemas.openxmlformats.org/officeDocument/2006/relationships/image" Target="../media/image1.emf" /></Relationships>
</file>

<file path=ppt/handoutMasters/_rels/handoutMaster1.xml.rels><?xml version="1.0" encoding="UTF-8"?><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10" name="ヘッダー プレースホルダー 1"/>
          <p:cNvSpPr>
            <a:spLocks noGrp="1"/>
          </p:cNvSpPr>
          <p:nvPr>
            <p:ph type="hdr" sz="quarter"/>
          </p:nvPr>
        </p:nvSpPr>
        <p:spPr>
          <a:xfrm>
            <a:off x="0" y="0"/>
            <a:ext cx="2918831" cy="493633"/>
          </a:xfrm>
          <a:prstGeom prst="rect">
            <a:avLst/>
          </a:prstGeom>
        </p:spPr>
        <p:txBody>
          <a:bodyPr vert="horz" lIns="91440" tIns="45720" rIns="91440" bIns="45720" rtlCol="0"/>
          <a:lstStyle>
            <a:lvl1pPr algn="l">
              <a:defRPr sz="1200"/>
            </a:lvl1pPr>
          </a:lstStyle>
          <a:p>
            <a:endParaRPr kumimoji="1" lang="ja-JP" altLang="en-US"/>
          </a:p>
        </p:txBody>
      </p:sp>
      <p:sp>
        <p:nvSpPr>
          <p:cNvPr id="1111" name="日付プレースホルダー 2"/>
          <p:cNvSpPr>
            <a:spLocks noGrp="1"/>
          </p:cNvSpPr>
          <p:nvPr>
            <p:ph type="dt" sz="quarter" idx="1"/>
          </p:nvPr>
        </p:nvSpPr>
        <p:spPr>
          <a:xfrm>
            <a:off x="3815374" y="0"/>
            <a:ext cx="2918831" cy="493633"/>
          </a:xfrm>
          <a:prstGeom prst="rect">
            <a:avLst/>
          </a:prstGeom>
        </p:spPr>
        <p:txBody>
          <a:bodyPr vert="horz" lIns="91440" tIns="45720" rIns="91440" bIns="45720" rtlCol="0"/>
          <a:lstStyle>
            <a:lvl1pPr algn="r">
              <a:defRPr sz="1200"/>
            </a:lvl1pPr>
          </a:lstStyle>
          <a:p>
            <a:fld id="{5106495F-6063-4993-A734-166D669CB266}" type="datetimeFigureOut">
              <a:rPr kumimoji="1" lang="ja-JP" altLang="en-US" smtClean="0"/>
              <a:t>2025/1/21</a:t>
            </a:fld>
            <a:endParaRPr kumimoji="1" lang="ja-JP" altLang="en-US"/>
          </a:p>
        </p:txBody>
      </p:sp>
      <p:sp>
        <p:nvSpPr>
          <p:cNvPr id="1112" name="フッター プレースホルダー 3"/>
          <p:cNvSpPr>
            <a:spLocks noGrp="1"/>
          </p:cNvSpPr>
          <p:nvPr>
            <p:ph type="ftr" sz="quarter" idx="2"/>
          </p:nvPr>
        </p:nvSpPr>
        <p:spPr>
          <a:xfrm>
            <a:off x="0" y="9377316"/>
            <a:ext cx="2918831"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1113" name="スライド番号プレースホルダー 4"/>
          <p:cNvSpPr>
            <a:spLocks noGrp="1"/>
          </p:cNvSpPr>
          <p:nvPr>
            <p:ph type="sldNum" sz="quarter" idx="3"/>
          </p:nvPr>
        </p:nvSpPr>
        <p:spPr>
          <a:xfrm>
            <a:off x="3815374" y="9377316"/>
            <a:ext cx="2918831" cy="493633"/>
          </a:xfrm>
          <a:prstGeom prst="rect">
            <a:avLst/>
          </a:prstGeom>
        </p:spPr>
        <p:txBody>
          <a:bodyPr vert="horz" lIns="91440" tIns="45720" rIns="91440" bIns="45720" rtlCol="0" anchor="b"/>
          <a:lstStyle>
            <a:lvl1pPr algn="r">
              <a:defRPr sz="1200"/>
            </a:lvl1pPr>
          </a:lstStyle>
          <a:p>
            <a:fld id="{429EFFF0-29BD-4FE4-AA32-41D1110306B2}"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3" name="ヘッダー プレースホルダー 1"/>
          <p:cNvSpPr>
            <a:spLocks noGrp="1"/>
          </p:cNvSpPr>
          <p:nvPr>
            <p:ph type="hdr" sz="quarter"/>
          </p:nvPr>
        </p:nvSpPr>
        <p:spPr>
          <a:xfrm>
            <a:off x="2" y="2"/>
            <a:ext cx="2918831" cy="495347"/>
          </a:xfrm>
          <a:prstGeom prst="rect">
            <a:avLst/>
          </a:prstGeom>
        </p:spPr>
        <p:txBody>
          <a:bodyPr vert="horz" lIns="90672" tIns="45337" rIns="90672" bIns="45337" rtlCol="0"/>
          <a:lstStyle>
            <a:lvl1pPr algn="l">
              <a:defRPr sz="1200"/>
            </a:lvl1pPr>
          </a:lstStyle>
          <a:p>
            <a:endParaRPr kumimoji="1" lang="ja-JP" altLang="en-US"/>
          </a:p>
        </p:txBody>
      </p:sp>
      <p:sp>
        <p:nvSpPr>
          <p:cNvPr id="1104" name="日付プレースホルダー 2"/>
          <p:cNvSpPr>
            <a:spLocks noGrp="1"/>
          </p:cNvSpPr>
          <p:nvPr>
            <p:ph type="dt" idx="1"/>
          </p:nvPr>
        </p:nvSpPr>
        <p:spPr>
          <a:xfrm>
            <a:off x="3815375" y="2"/>
            <a:ext cx="2918831" cy="495347"/>
          </a:xfrm>
          <a:prstGeom prst="rect">
            <a:avLst/>
          </a:prstGeom>
        </p:spPr>
        <p:txBody>
          <a:bodyPr vert="horz" lIns="90672" tIns="45337" rIns="90672" bIns="45337" rtlCol="0"/>
          <a:lstStyle>
            <a:lvl1pPr algn="r">
              <a:defRPr sz="1200"/>
            </a:lvl1pPr>
          </a:lstStyle>
          <a:p>
            <a:fld id="{268B9AC4-62E1-4479-B08C-EA6B0CEA0BF0}" type="datetimeFigureOut">
              <a:rPr kumimoji="1" lang="ja-JP" altLang="en-US" smtClean="0"/>
              <a:t>2024/6/12</a:t>
            </a:fld>
            <a:endParaRPr kumimoji="1" lang="ja-JP" altLang="en-US"/>
          </a:p>
        </p:txBody>
      </p:sp>
      <p:sp>
        <p:nvSpPr>
          <p:cNvPr id="1105" name="スライド イメージ プレースホルダー 3"/>
          <p:cNvSpPr>
            <a:spLocks noGrp="1" noRot="1" noChangeAspect="1"/>
          </p:cNvSpPr>
          <p:nvPr>
            <p:ph type="sldImg" idx="2"/>
          </p:nvPr>
        </p:nvSpPr>
        <p:spPr>
          <a:xfrm>
            <a:off x="1147763" y="1235075"/>
            <a:ext cx="4440237" cy="3330575"/>
          </a:xfrm>
          <a:prstGeom prst="rect">
            <a:avLst/>
          </a:prstGeom>
          <a:noFill/>
          <a:ln w="12700">
            <a:solidFill>
              <a:prstClr val="black"/>
            </a:solidFill>
          </a:ln>
        </p:spPr>
        <p:txBody>
          <a:bodyPr vert="horz" lIns="90672" tIns="45337" rIns="90672" bIns="45337" rtlCol="0" anchor="ctr"/>
          <a:lstStyle/>
          <a:p>
            <a:endParaRPr lang="ja-JP" altLang="en-US"/>
          </a:p>
        </p:txBody>
      </p:sp>
      <p:sp>
        <p:nvSpPr>
          <p:cNvPr id="1106" name="ノート プレースホルダー 4"/>
          <p:cNvSpPr>
            <a:spLocks noGrp="1"/>
          </p:cNvSpPr>
          <p:nvPr>
            <p:ph type="body" sz="quarter" idx="3"/>
          </p:nvPr>
        </p:nvSpPr>
        <p:spPr>
          <a:xfrm>
            <a:off x="673577" y="4751220"/>
            <a:ext cx="5388610" cy="3887361"/>
          </a:xfrm>
          <a:prstGeom prst="rect">
            <a:avLst/>
          </a:prstGeom>
        </p:spPr>
        <p:txBody>
          <a:bodyPr vert="horz" lIns="90672" tIns="45337" rIns="90672" bIns="453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7" name="フッター プレースホルダー 5"/>
          <p:cNvSpPr>
            <a:spLocks noGrp="1"/>
          </p:cNvSpPr>
          <p:nvPr>
            <p:ph type="ftr" sz="quarter" idx="4"/>
          </p:nvPr>
        </p:nvSpPr>
        <p:spPr>
          <a:xfrm>
            <a:off x="2" y="9377318"/>
            <a:ext cx="2918831" cy="495347"/>
          </a:xfrm>
          <a:prstGeom prst="rect">
            <a:avLst/>
          </a:prstGeom>
        </p:spPr>
        <p:txBody>
          <a:bodyPr vert="horz" lIns="90672" tIns="45337" rIns="90672" bIns="45337" rtlCol="0" anchor="b"/>
          <a:lstStyle>
            <a:lvl1pPr algn="l">
              <a:defRPr sz="1200"/>
            </a:lvl1pPr>
          </a:lstStyle>
          <a:p>
            <a:endParaRPr kumimoji="1" lang="ja-JP" altLang="en-US"/>
          </a:p>
        </p:txBody>
      </p:sp>
      <p:sp>
        <p:nvSpPr>
          <p:cNvPr id="1108" name="スライド番号プレースホルダー 6"/>
          <p:cNvSpPr>
            <a:spLocks noGrp="1"/>
          </p:cNvSpPr>
          <p:nvPr>
            <p:ph type="sldNum" sz="quarter" idx="5"/>
          </p:nvPr>
        </p:nvSpPr>
        <p:spPr>
          <a:xfrm>
            <a:off x="3815375" y="9377318"/>
            <a:ext cx="2918831" cy="495347"/>
          </a:xfrm>
          <a:prstGeom prst="rect">
            <a:avLst/>
          </a:prstGeom>
        </p:spPr>
        <p:txBody>
          <a:bodyPr vert="horz" lIns="90672" tIns="45337" rIns="90672" bIns="45337" rtlCol="0" anchor="b"/>
          <a:lstStyle>
            <a:lvl1pPr algn="r">
              <a:defRPr sz="1200"/>
            </a:lvl1pPr>
          </a:lstStyle>
          <a:p>
            <a:fld id="{FF9FD6F5-EB85-421D-A48A-E6526543A726}" type="slidenum">
              <a:rPr kumimoji="1" lang="ja-JP" altLang="en-US" smtClean="0"/>
              <a:t>‹#›</a:t>
            </a:fld>
            <a:endParaRPr kumimoji="1" lang="ja-JP" altLang="en-US"/>
          </a:p>
        </p:txBody>
      </p:sp>
    </p:spTree>
    <p:extLst>
      <p:ext uri="{BB962C8B-B14F-4D97-AF65-F5344CB8AC3E}">
        <p14:creationId xmlns:p14="http://schemas.microsoft.com/office/powerpoint/2010/main" val="3841591614"/>
      </p:ext>
    </p:extLst>
  </p:cSld>
  <p:clrMap bg1="lt1" tx1="dk1" bg2="lt2" tx2="dk2" accent1="accent1" accent2="accent2" accent3="accent3" accent4="accent4" accent5="accent5" accent6="accent6" hlink="hlink" folHlink="folHlink"/>
  <p:notesStyle>
    <a:lvl1pPr marL="0" algn="l" defTabSz="1280093" rtl="0" eaLnBrk="1" latinLnBrk="0" hangingPunct="1">
      <a:defRPr kumimoji="1" sz="1680" kern="1200">
        <a:solidFill>
          <a:schemeClr val="tx1"/>
        </a:solidFill>
        <a:latin typeface="+mn-lt"/>
        <a:ea typeface="+mn-ea"/>
        <a:cs typeface="+mn-cs"/>
      </a:defRPr>
    </a:lvl1pPr>
    <a:lvl2pPr marL="640046" algn="l" defTabSz="1280093" rtl="0" eaLnBrk="1" latinLnBrk="0" hangingPunct="1">
      <a:defRPr kumimoji="1" sz="1680" kern="1200">
        <a:solidFill>
          <a:schemeClr val="tx1"/>
        </a:solidFill>
        <a:latin typeface="+mn-lt"/>
        <a:ea typeface="+mn-ea"/>
        <a:cs typeface="+mn-cs"/>
      </a:defRPr>
    </a:lvl2pPr>
    <a:lvl3pPr marL="1280093" algn="l" defTabSz="1280093" rtl="0" eaLnBrk="1" latinLnBrk="0" hangingPunct="1">
      <a:defRPr kumimoji="1" sz="1680" kern="1200">
        <a:solidFill>
          <a:schemeClr val="tx1"/>
        </a:solidFill>
        <a:latin typeface="+mn-lt"/>
        <a:ea typeface="+mn-ea"/>
        <a:cs typeface="+mn-cs"/>
      </a:defRPr>
    </a:lvl3pPr>
    <a:lvl4pPr marL="1920139" algn="l" defTabSz="1280093" rtl="0" eaLnBrk="1" latinLnBrk="0" hangingPunct="1">
      <a:defRPr kumimoji="1" sz="1680" kern="1200">
        <a:solidFill>
          <a:schemeClr val="tx1"/>
        </a:solidFill>
        <a:latin typeface="+mn-lt"/>
        <a:ea typeface="+mn-ea"/>
        <a:cs typeface="+mn-cs"/>
      </a:defRPr>
    </a:lvl4pPr>
    <a:lvl5pPr marL="2560186" algn="l" defTabSz="1280093" rtl="0" eaLnBrk="1" latinLnBrk="0" hangingPunct="1">
      <a:defRPr kumimoji="1" sz="1680" kern="1200">
        <a:solidFill>
          <a:schemeClr val="tx1"/>
        </a:solidFill>
        <a:latin typeface="+mn-lt"/>
        <a:ea typeface="+mn-ea"/>
        <a:cs typeface="+mn-cs"/>
      </a:defRPr>
    </a:lvl5pPr>
    <a:lvl6pPr marL="3200232" algn="l" defTabSz="1280093" rtl="0" eaLnBrk="1" latinLnBrk="0" hangingPunct="1">
      <a:defRPr kumimoji="1" sz="1680" kern="1200">
        <a:solidFill>
          <a:schemeClr val="tx1"/>
        </a:solidFill>
        <a:latin typeface="+mn-lt"/>
        <a:ea typeface="+mn-ea"/>
        <a:cs typeface="+mn-cs"/>
      </a:defRPr>
    </a:lvl6pPr>
    <a:lvl7pPr marL="3840278" algn="l" defTabSz="1280093" rtl="0" eaLnBrk="1" latinLnBrk="0" hangingPunct="1">
      <a:defRPr kumimoji="1" sz="1680" kern="1200">
        <a:solidFill>
          <a:schemeClr val="tx1"/>
        </a:solidFill>
        <a:latin typeface="+mn-lt"/>
        <a:ea typeface="+mn-ea"/>
        <a:cs typeface="+mn-cs"/>
      </a:defRPr>
    </a:lvl7pPr>
    <a:lvl8pPr marL="4480325" algn="l" defTabSz="1280093" rtl="0" eaLnBrk="1" latinLnBrk="0" hangingPunct="1">
      <a:defRPr kumimoji="1" sz="1680" kern="1200">
        <a:solidFill>
          <a:schemeClr val="tx1"/>
        </a:solidFill>
        <a:latin typeface="+mn-lt"/>
        <a:ea typeface="+mn-ea"/>
        <a:cs typeface="+mn-cs"/>
      </a:defRPr>
    </a:lvl8pPr>
    <a:lvl9pPr marL="5120371" algn="l" defTabSz="1280093"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5.xml.rels><?xml version="1.0" encoding="UTF-8"?><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9" name="スライド イメージ プレースホルダー 1"/>
          <p:cNvSpPr>
            <a:spLocks noGrp="1" noRot="1" noChangeAspect="1"/>
          </p:cNvSpPr>
          <p:nvPr>
            <p:ph type="sldImg"/>
          </p:nvPr>
        </p:nvSpPr>
        <p:spPr/>
      </p:sp>
      <p:sp>
        <p:nvSpPr>
          <p:cNvPr id="1150" name="ノート プレースホルダー 2"/>
          <p:cNvSpPr>
            <a:spLocks noGrp="1"/>
          </p:cNvSpPr>
          <p:nvPr>
            <p:ph type="body" idx="1"/>
          </p:nvPr>
        </p:nvSpPr>
        <p:spPr/>
        <p:txBody>
          <a:bodyPr/>
          <a:lstStyle/>
          <a:p>
            <a:endParaRPr kumimoji="1" lang="ja-JP" altLang="en-US" dirty="0"/>
          </a:p>
        </p:txBody>
      </p:sp>
      <p:sp>
        <p:nvSpPr>
          <p:cNvPr id="1151" name="スライド番号プレースホルダー 3"/>
          <p:cNvSpPr>
            <a:spLocks noGrp="1"/>
          </p:cNvSpPr>
          <p:nvPr>
            <p:ph type="sldNum" sz="quarter" idx="5"/>
          </p:nvPr>
        </p:nvSpPr>
        <p:spPr/>
        <p:txBody>
          <a:bodyPr/>
          <a:lstStyle/>
          <a:p>
            <a:fld id="{FF9FD6F5-EB85-421D-A48A-E6526543A726}" type="slidenum">
              <a:rPr kumimoji="1" lang="ja-JP" altLang="en-US" smtClean="0"/>
              <a:t>4</a:t>
            </a:fld>
            <a:endParaRPr kumimoji="1" lang="ja-JP" altLang="en-US"/>
          </a:p>
        </p:txBody>
      </p:sp>
    </p:spTree>
    <p:extLst>
      <p:ext uri="{BB962C8B-B14F-4D97-AF65-F5344CB8AC3E}">
        <p14:creationId xmlns:p14="http://schemas.microsoft.com/office/powerpoint/2010/main" val="1640942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60" name="スライド イメージ プレースホルダー 1"/>
          <p:cNvSpPr>
            <a:spLocks noGrp="1" noRot="1" noChangeAspect="1"/>
          </p:cNvSpPr>
          <p:nvPr>
            <p:ph type="sldImg"/>
          </p:nvPr>
        </p:nvSpPr>
        <p:spPr/>
      </p:sp>
      <p:sp>
        <p:nvSpPr>
          <p:cNvPr id="1161" name="ノート プレースホルダー 2"/>
          <p:cNvSpPr>
            <a:spLocks noGrp="1"/>
          </p:cNvSpPr>
          <p:nvPr>
            <p:ph type="body" idx="1"/>
          </p:nvPr>
        </p:nvSpPr>
        <p:spPr/>
        <p:txBody>
          <a:bodyPr/>
          <a:lstStyle/>
          <a:p>
            <a:endParaRPr kumimoji="1" lang="ja-JP" altLang="en-US" dirty="0"/>
          </a:p>
        </p:txBody>
      </p:sp>
      <p:sp>
        <p:nvSpPr>
          <p:cNvPr id="1162" name="スライド番号プレースホルダー 3"/>
          <p:cNvSpPr>
            <a:spLocks noGrp="1"/>
          </p:cNvSpPr>
          <p:nvPr>
            <p:ph type="sldNum" sz="quarter" idx="5"/>
          </p:nvPr>
        </p:nvSpPr>
        <p:spPr/>
        <p:txBody>
          <a:bodyPr/>
          <a:lstStyle/>
          <a:p>
            <a:fld id="{FF9FD6F5-EB85-421D-A48A-E6526543A726}" type="slidenum">
              <a:rPr kumimoji="1" lang="ja-JP" altLang="en-US" smtClean="0"/>
              <a:t>5</a:t>
            </a:fld>
            <a:endParaRPr kumimoji="1" lang="ja-JP" altLang="en-US"/>
          </a:p>
        </p:txBody>
      </p:sp>
    </p:spTree>
    <p:extLst>
      <p:ext uri="{BB962C8B-B14F-4D97-AF65-F5344CB8AC3E}">
        <p14:creationId xmlns:p14="http://schemas.microsoft.com/office/powerpoint/2010/main" val="2009314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4" name="スライド イメージ プレースホルダー 1"/>
          <p:cNvSpPr>
            <a:spLocks noGrp="1" noRot="1" noChangeAspect="1"/>
          </p:cNvSpPr>
          <p:nvPr>
            <p:ph type="sldImg"/>
          </p:nvPr>
        </p:nvSpPr>
        <p:spPr/>
      </p:sp>
      <p:sp>
        <p:nvSpPr>
          <p:cNvPr id="1175" name="ノート プレースホルダー 2"/>
          <p:cNvSpPr>
            <a:spLocks noGrp="1"/>
          </p:cNvSpPr>
          <p:nvPr>
            <p:ph type="body" idx="1"/>
          </p:nvPr>
        </p:nvSpPr>
        <p:spPr/>
        <p:txBody>
          <a:bodyPr/>
          <a:lstStyle/>
          <a:p>
            <a:endParaRPr kumimoji="1" lang="ja-JP" altLang="en-US" dirty="0"/>
          </a:p>
        </p:txBody>
      </p:sp>
      <p:sp>
        <p:nvSpPr>
          <p:cNvPr id="1176" name="スライド番号プレースホルダー 3"/>
          <p:cNvSpPr>
            <a:spLocks noGrp="1"/>
          </p:cNvSpPr>
          <p:nvPr>
            <p:ph type="sldNum" sz="quarter" idx="5"/>
          </p:nvPr>
        </p:nvSpPr>
        <p:spPr/>
        <p:txBody>
          <a:bodyPr/>
          <a:lstStyle/>
          <a:p>
            <a:fld id="{FF9FD6F5-EB85-421D-A48A-E6526543A726}" type="slidenum">
              <a:rPr kumimoji="1" lang="ja-JP" altLang="en-US" smtClean="0"/>
              <a:t>6</a:t>
            </a:fld>
            <a:endParaRPr kumimoji="1" lang="ja-JP" altLang="en-US"/>
          </a:p>
        </p:txBody>
      </p:sp>
    </p:spTree>
    <p:extLst>
      <p:ext uri="{BB962C8B-B14F-4D97-AF65-F5344CB8AC3E}">
        <p14:creationId xmlns:p14="http://schemas.microsoft.com/office/powerpoint/2010/main" val="147328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5" name="スライド イメージ プレースホルダー 1"/>
          <p:cNvSpPr>
            <a:spLocks noGrp="1" noRot="1" noChangeAspect="1"/>
          </p:cNvSpPr>
          <p:nvPr>
            <p:ph type="sldImg"/>
          </p:nvPr>
        </p:nvSpPr>
        <p:spPr/>
      </p:sp>
      <p:sp>
        <p:nvSpPr>
          <p:cNvPr id="1186" name="ノート プレースホルダー 2"/>
          <p:cNvSpPr>
            <a:spLocks noGrp="1"/>
          </p:cNvSpPr>
          <p:nvPr>
            <p:ph type="body" idx="1"/>
          </p:nvPr>
        </p:nvSpPr>
        <p:spPr/>
        <p:txBody>
          <a:bodyPr/>
          <a:lstStyle/>
          <a:p>
            <a:endParaRPr kumimoji="1" lang="ja-JP" altLang="en-US" dirty="0"/>
          </a:p>
        </p:txBody>
      </p:sp>
      <p:sp>
        <p:nvSpPr>
          <p:cNvPr id="1187" name="スライド番号プレースホルダー 3"/>
          <p:cNvSpPr>
            <a:spLocks noGrp="1"/>
          </p:cNvSpPr>
          <p:nvPr>
            <p:ph type="sldNum" sz="quarter" idx="5"/>
          </p:nvPr>
        </p:nvSpPr>
        <p:spPr/>
        <p:txBody>
          <a:bodyPr/>
          <a:lstStyle/>
          <a:p>
            <a:fld id="{FF9FD6F5-EB85-421D-A48A-E6526543A726}" type="slidenum">
              <a:rPr kumimoji="1" lang="ja-JP" altLang="en-US" smtClean="0"/>
              <a:t>7</a:t>
            </a:fld>
            <a:endParaRPr kumimoji="1" lang="ja-JP" altLang="en-US"/>
          </a:p>
        </p:txBody>
      </p:sp>
    </p:spTree>
    <p:extLst>
      <p:ext uri="{BB962C8B-B14F-4D97-AF65-F5344CB8AC3E}">
        <p14:creationId xmlns:p14="http://schemas.microsoft.com/office/powerpoint/2010/main" val="96683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8" name="スライド イメージ プレースホルダー 1"/>
          <p:cNvSpPr>
            <a:spLocks noGrp="1" noRot="1" noChangeAspect="1"/>
          </p:cNvSpPr>
          <p:nvPr>
            <p:ph type="sldImg"/>
          </p:nvPr>
        </p:nvSpPr>
        <p:spPr/>
      </p:sp>
      <p:sp>
        <p:nvSpPr>
          <p:cNvPr id="1209" name="ノート プレースホルダー 2"/>
          <p:cNvSpPr>
            <a:spLocks noGrp="1"/>
          </p:cNvSpPr>
          <p:nvPr>
            <p:ph type="body" idx="1"/>
          </p:nvPr>
        </p:nvSpPr>
        <p:spPr/>
        <p:txBody>
          <a:bodyPr/>
          <a:lstStyle/>
          <a:p>
            <a:endParaRPr kumimoji="1" lang="ja-JP" altLang="en-US" dirty="0"/>
          </a:p>
        </p:txBody>
      </p:sp>
      <p:sp>
        <p:nvSpPr>
          <p:cNvPr id="1210" name="スライド番号プレースホルダー 3"/>
          <p:cNvSpPr>
            <a:spLocks noGrp="1"/>
          </p:cNvSpPr>
          <p:nvPr>
            <p:ph type="sldNum" sz="quarter" idx="5"/>
          </p:nvPr>
        </p:nvSpPr>
        <p:spPr/>
        <p:txBody>
          <a:bodyPr/>
          <a:lstStyle/>
          <a:p>
            <a:fld id="{FF9FD6F5-EB85-421D-A48A-E6526543A726}" type="slidenum">
              <a:rPr kumimoji="1" lang="ja-JP" altLang="en-US" smtClean="0"/>
              <a:t>8</a:t>
            </a:fld>
            <a:endParaRPr kumimoji="1" lang="ja-JP" altLang="en-US"/>
          </a:p>
        </p:txBody>
      </p:sp>
    </p:spTree>
    <p:extLst>
      <p:ext uri="{BB962C8B-B14F-4D97-AF65-F5344CB8AC3E}">
        <p14:creationId xmlns:p14="http://schemas.microsoft.com/office/powerpoint/2010/main" val="2714856666"/>
      </p:ext>
    </p:extLst>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4"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a:p>
        </p:txBody>
      </p:sp>
      <p:sp>
        <p:nvSpPr>
          <p:cNvPr id="1035"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a:p>
        </p:txBody>
      </p:sp>
      <p:sp>
        <p:nvSpPr>
          <p:cNvPr id="1036" name="Date Placeholder 3"/>
          <p:cNvSpPr>
            <a:spLocks noGrp="1"/>
          </p:cNvSpPr>
          <p:nvPr>
            <p:ph type="dt" sz="half" idx="10"/>
          </p:nvPr>
        </p:nvSpPr>
        <p:spPr/>
        <p:txBody>
          <a:bodyPr/>
          <a:lstStyle/>
          <a:p>
            <a:fld id="{6FDECCD9-1ABC-4D06-9DE2-AF04E5AF157C}" type="datetimeFigureOut">
              <a:rPr kumimoji="1" lang="ja-JP" altLang="en-US" smtClean="0"/>
              <a:t>2024/6/12</a:t>
            </a:fld>
            <a:endParaRPr kumimoji="1" lang="ja-JP" altLang="en-US"/>
          </a:p>
        </p:txBody>
      </p:sp>
      <p:sp>
        <p:nvSpPr>
          <p:cNvPr id="1037" name="Footer Placeholder 4"/>
          <p:cNvSpPr>
            <a:spLocks noGrp="1"/>
          </p:cNvSpPr>
          <p:nvPr>
            <p:ph type="ftr" sz="quarter" idx="11"/>
          </p:nvPr>
        </p:nvSpPr>
        <p:spPr/>
        <p:txBody>
          <a:bodyPr/>
          <a:lstStyle/>
          <a:p>
            <a:endParaRPr kumimoji="1" lang="ja-JP" altLang="en-US"/>
          </a:p>
        </p:txBody>
      </p:sp>
      <p:sp>
        <p:nvSpPr>
          <p:cNvPr id="1038"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57353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91" name="Title 1"/>
          <p:cNvSpPr>
            <a:spLocks noGrp="1"/>
          </p:cNvSpPr>
          <p:nvPr>
            <p:ph type="title"/>
          </p:nvPr>
        </p:nvSpPr>
        <p:spPr/>
        <p:txBody>
          <a:bodyPr/>
          <a:lstStyle/>
          <a:p>
            <a:r>
              <a:rPr lang="ja-JP" altLang="en-US"/>
              <a:t>マスター タイトルの書式設定</a:t>
            </a:r>
            <a:endParaRPr lang="en-US"/>
          </a:p>
        </p:txBody>
      </p:sp>
      <p:sp>
        <p:nvSpPr>
          <p:cNvPr id="1092"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93" name="Date Placeholder 3"/>
          <p:cNvSpPr>
            <a:spLocks noGrp="1"/>
          </p:cNvSpPr>
          <p:nvPr>
            <p:ph type="dt" sz="half" idx="10"/>
          </p:nvPr>
        </p:nvSpPr>
        <p:spPr/>
        <p:txBody>
          <a:bodyPr/>
          <a:lstStyle/>
          <a:p>
            <a:fld id="{6FDECCD9-1ABC-4D06-9DE2-AF04E5AF157C}" type="datetimeFigureOut">
              <a:rPr kumimoji="1" lang="ja-JP" altLang="en-US" smtClean="0"/>
              <a:t>2024/6/12</a:t>
            </a:fld>
            <a:endParaRPr kumimoji="1" lang="ja-JP" altLang="en-US"/>
          </a:p>
        </p:txBody>
      </p:sp>
      <p:sp>
        <p:nvSpPr>
          <p:cNvPr id="1094" name="Footer Placeholder 4"/>
          <p:cNvSpPr>
            <a:spLocks noGrp="1"/>
          </p:cNvSpPr>
          <p:nvPr>
            <p:ph type="ftr" sz="quarter" idx="11"/>
          </p:nvPr>
        </p:nvSpPr>
        <p:spPr/>
        <p:txBody>
          <a:bodyPr/>
          <a:lstStyle/>
          <a:p>
            <a:endParaRPr kumimoji="1" lang="ja-JP" altLang="en-US"/>
          </a:p>
        </p:txBody>
      </p:sp>
      <p:sp>
        <p:nvSpPr>
          <p:cNvPr id="1095"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09599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7"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a:p>
        </p:txBody>
      </p:sp>
      <p:sp>
        <p:nvSpPr>
          <p:cNvPr id="1098"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99" name="Date Placeholder 3"/>
          <p:cNvSpPr>
            <a:spLocks noGrp="1"/>
          </p:cNvSpPr>
          <p:nvPr>
            <p:ph type="dt" sz="half" idx="10"/>
          </p:nvPr>
        </p:nvSpPr>
        <p:spPr/>
        <p:txBody>
          <a:bodyPr/>
          <a:lstStyle/>
          <a:p>
            <a:fld id="{6FDECCD9-1ABC-4D06-9DE2-AF04E5AF157C}" type="datetimeFigureOut">
              <a:rPr kumimoji="1" lang="ja-JP" altLang="en-US" smtClean="0"/>
              <a:t>2024/6/12</a:t>
            </a:fld>
            <a:endParaRPr kumimoji="1" lang="ja-JP" altLang="en-US"/>
          </a:p>
        </p:txBody>
      </p:sp>
      <p:sp>
        <p:nvSpPr>
          <p:cNvPr id="1100" name="Footer Placeholder 4"/>
          <p:cNvSpPr>
            <a:spLocks noGrp="1"/>
          </p:cNvSpPr>
          <p:nvPr>
            <p:ph type="ftr" sz="quarter" idx="11"/>
          </p:nvPr>
        </p:nvSpPr>
        <p:spPr/>
        <p:txBody>
          <a:bodyPr/>
          <a:lstStyle/>
          <a:p>
            <a:endParaRPr kumimoji="1" lang="ja-JP" altLang="en-US"/>
          </a:p>
        </p:txBody>
      </p:sp>
      <p:sp>
        <p:nvSpPr>
          <p:cNvPr id="1101"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9736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40" name="Title 1"/>
          <p:cNvSpPr>
            <a:spLocks noGrp="1"/>
          </p:cNvSpPr>
          <p:nvPr>
            <p:ph type="title"/>
          </p:nvPr>
        </p:nvSpPr>
        <p:spPr/>
        <p:txBody>
          <a:bodyPr/>
          <a:lstStyle/>
          <a:p>
            <a:r>
              <a:rPr lang="ja-JP" altLang="en-US"/>
              <a:t>マスター タイトルの書式設定</a:t>
            </a:r>
            <a:endParaRPr lang="en-US"/>
          </a:p>
        </p:txBody>
      </p:sp>
      <p:sp>
        <p:nvSpPr>
          <p:cNvPr id="1041"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42" name="Date Placeholder 3"/>
          <p:cNvSpPr>
            <a:spLocks noGrp="1"/>
          </p:cNvSpPr>
          <p:nvPr>
            <p:ph type="dt" sz="half" idx="10"/>
          </p:nvPr>
        </p:nvSpPr>
        <p:spPr/>
        <p:txBody>
          <a:bodyPr/>
          <a:lstStyle/>
          <a:p>
            <a:fld id="{6FDECCD9-1ABC-4D06-9DE2-AF04E5AF157C}" type="datetimeFigureOut">
              <a:rPr kumimoji="1" lang="ja-JP" altLang="en-US" smtClean="0"/>
              <a:t>2024/6/12</a:t>
            </a:fld>
            <a:endParaRPr kumimoji="1" lang="ja-JP" altLang="en-US"/>
          </a:p>
        </p:txBody>
      </p:sp>
      <p:sp>
        <p:nvSpPr>
          <p:cNvPr id="1043" name="Footer Placeholder 4"/>
          <p:cNvSpPr>
            <a:spLocks noGrp="1"/>
          </p:cNvSpPr>
          <p:nvPr>
            <p:ph type="ftr" sz="quarter" idx="11"/>
          </p:nvPr>
        </p:nvSpPr>
        <p:spPr/>
        <p:txBody>
          <a:bodyPr/>
          <a:lstStyle/>
          <a:p>
            <a:endParaRPr kumimoji="1" lang="ja-JP" altLang="en-US"/>
          </a:p>
        </p:txBody>
      </p:sp>
      <p:sp>
        <p:nvSpPr>
          <p:cNvPr id="1044"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69221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6"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a:p>
        </p:txBody>
      </p:sp>
      <p:sp>
        <p:nvSpPr>
          <p:cNvPr id="1047"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1048" name="Date Placeholder 3"/>
          <p:cNvSpPr>
            <a:spLocks noGrp="1"/>
          </p:cNvSpPr>
          <p:nvPr>
            <p:ph type="dt" sz="half" idx="10"/>
          </p:nvPr>
        </p:nvSpPr>
        <p:spPr/>
        <p:txBody>
          <a:bodyPr/>
          <a:lstStyle/>
          <a:p>
            <a:fld id="{6FDECCD9-1ABC-4D06-9DE2-AF04E5AF157C}" type="datetimeFigureOut">
              <a:rPr kumimoji="1" lang="ja-JP" altLang="en-US" smtClean="0"/>
              <a:t>2024/6/12</a:t>
            </a:fld>
            <a:endParaRPr kumimoji="1" lang="ja-JP" altLang="en-US"/>
          </a:p>
        </p:txBody>
      </p:sp>
      <p:sp>
        <p:nvSpPr>
          <p:cNvPr id="1049" name="Footer Placeholder 4"/>
          <p:cNvSpPr>
            <a:spLocks noGrp="1"/>
          </p:cNvSpPr>
          <p:nvPr>
            <p:ph type="ftr" sz="quarter" idx="11"/>
          </p:nvPr>
        </p:nvSpPr>
        <p:spPr/>
        <p:txBody>
          <a:bodyPr/>
          <a:lstStyle/>
          <a:p>
            <a:endParaRPr kumimoji="1" lang="ja-JP" altLang="en-US"/>
          </a:p>
        </p:txBody>
      </p:sp>
      <p:sp>
        <p:nvSpPr>
          <p:cNvPr id="1050"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4993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52" name="Title 1"/>
          <p:cNvSpPr>
            <a:spLocks noGrp="1"/>
          </p:cNvSpPr>
          <p:nvPr>
            <p:ph type="title"/>
          </p:nvPr>
        </p:nvSpPr>
        <p:spPr/>
        <p:txBody>
          <a:bodyPr/>
          <a:lstStyle/>
          <a:p>
            <a:r>
              <a:rPr lang="ja-JP" altLang="en-US"/>
              <a:t>マスター タイトルの書式設定</a:t>
            </a:r>
            <a:endParaRPr lang="en-US"/>
          </a:p>
        </p:txBody>
      </p:sp>
      <p:sp>
        <p:nvSpPr>
          <p:cNvPr id="105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5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55" name="Date Placeholder 4"/>
          <p:cNvSpPr>
            <a:spLocks noGrp="1"/>
          </p:cNvSpPr>
          <p:nvPr>
            <p:ph type="dt" sz="half" idx="10"/>
          </p:nvPr>
        </p:nvSpPr>
        <p:spPr/>
        <p:txBody>
          <a:bodyPr/>
          <a:lstStyle/>
          <a:p>
            <a:fld id="{6FDECCD9-1ABC-4D06-9DE2-AF04E5AF157C}" type="datetimeFigureOut">
              <a:rPr kumimoji="1" lang="ja-JP" altLang="en-US" smtClean="0"/>
              <a:t>2024/6/12</a:t>
            </a:fld>
            <a:endParaRPr kumimoji="1" lang="ja-JP" altLang="en-US"/>
          </a:p>
        </p:txBody>
      </p:sp>
      <p:sp>
        <p:nvSpPr>
          <p:cNvPr id="1056" name="Footer Placeholder 5"/>
          <p:cNvSpPr>
            <a:spLocks noGrp="1"/>
          </p:cNvSpPr>
          <p:nvPr>
            <p:ph type="ftr" sz="quarter" idx="11"/>
          </p:nvPr>
        </p:nvSpPr>
        <p:spPr/>
        <p:txBody>
          <a:bodyPr/>
          <a:lstStyle/>
          <a:p>
            <a:endParaRPr kumimoji="1" lang="ja-JP" altLang="en-US"/>
          </a:p>
        </p:txBody>
      </p:sp>
      <p:sp>
        <p:nvSpPr>
          <p:cNvPr id="105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05434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9" name="Title 1"/>
          <p:cNvSpPr>
            <a:spLocks noGrp="1"/>
          </p:cNvSpPr>
          <p:nvPr>
            <p:ph type="title"/>
          </p:nvPr>
        </p:nvSpPr>
        <p:spPr>
          <a:xfrm>
            <a:off x="881777" y="511177"/>
            <a:ext cx="11041380" cy="1855788"/>
          </a:xfrm>
        </p:spPr>
        <p:txBody>
          <a:bodyPr/>
          <a:lstStyle/>
          <a:p>
            <a:r>
              <a:rPr lang="ja-JP" altLang="en-US"/>
              <a:t>マスター タイトルの書式設定</a:t>
            </a:r>
            <a:endParaRPr lang="en-US"/>
          </a:p>
        </p:txBody>
      </p:sp>
      <p:sp>
        <p:nvSpPr>
          <p:cNvPr id="1060"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1061"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62"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1063"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64" name="Date Placeholder 6"/>
          <p:cNvSpPr>
            <a:spLocks noGrp="1"/>
          </p:cNvSpPr>
          <p:nvPr>
            <p:ph type="dt" sz="half" idx="10"/>
          </p:nvPr>
        </p:nvSpPr>
        <p:spPr/>
        <p:txBody>
          <a:bodyPr/>
          <a:lstStyle/>
          <a:p>
            <a:fld id="{6FDECCD9-1ABC-4D06-9DE2-AF04E5AF157C}" type="datetimeFigureOut">
              <a:rPr kumimoji="1" lang="ja-JP" altLang="en-US" smtClean="0"/>
              <a:t>2024/6/12</a:t>
            </a:fld>
            <a:endParaRPr kumimoji="1" lang="ja-JP" altLang="en-US"/>
          </a:p>
        </p:txBody>
      </p:sp>
      <p:sp>
        <p:nvSpPr>
          <p:cNvPr id="1065" name="Footer Placeholder 7"/>
          <p:cNvSpPr>
            <a:spLocks noGrp="1"/>
          </p:cNvSpPr>
          <p:nvPr>
            <p:ph type="ftr" sz="quarter" idx="11"/>
          </p:nvPr>
        </p:nvSpPr>
        <p:spPr/>
        <p:txBody>
          <a:bodyPr/>
          <a:lstStyle/>
          <a:p>
            <a:endParaRPr kumimoji="1" lang="ja-JP" altLang="en-US"/>
          </a:p>
        </p:txBody>
      </p:sp>
      <p:sp>
        <p:nvSpPr>
          <p:cNvPr id="1066" name="Slide Number Placeholder 8"/>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49350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8" name="Title 1"/>
          <p:cNvSpPr>
            <a:spLocks noGrp="1"/>
          </p:cNvSpPr>
          <p:nvPr>
            <p:ph type="title"/>
          </p:nvPr>
        </p:nvSpPr>
        <p:spPr/>
        <p:txBody>
          <a:bodyPr/>
          <a:lstStyle/>
          <a:p>
            <a:r>
              <a:rPr lang="ja-JP" altLang="en-US"/>
              <a:t>マスター タイトルの書式設定</a:t>
            </a:r>
            <a:endParaRPr lang="en-US"/>
          </a:p>
        </p:txBody>
      </p:sp>
      <p:sp>
        <p:nvSpPr>
          <p:cNvPr id="1069" name="Date Placeholder 2"/>
          <p:cNvSpPr>
            <a:spLocks noGrp="1"/>
          </p:cNvSpPr>
          <p:nvPr>
            <p:ph type="dt" sz="half" idx="10"/>
          </p:nvPr>
        </p:nvSpPr>
        <p:spPr/>
        <p:txBody>
          <a:bodyPr/>
          <a:lstStyle/>
          <a:p>
            <a:fld id="{6FDECCD9-1ABC-4D06-9DE2-AF04E5AF157C}" type="datetimeFigureOut">
              <a:rPr kumimoji="1" lang="ja-JP" altLang="en-US" smtClean="0"/>
              <a:t>2024/6/12</a:t>
            </a:fld>
            <a:endParaRPr kumimoji="1" lang="ja-JP" altLang="en-US"/>
          </a:p>
        </p:txBody>
      </p:sp>
      <p:sp>
        <p:nvSpPr>
          <p:cNvPr id="1070" name="Footer Placeholder 3"/>
          <p:cNvSpPr>
            <a:spLocks noGrp="1"/>
          </p:cNvSpPr>
          <p:nvPr>
            <p:ph type="ftr" sz="quarter" idx="11"/>
          </p:nvPr>
        </p:nvSpPr>
        <p:spPr/>
        <p:txBody>
          <a:bodyPr/>
          <a:lstStyle/>
          <a:p>
            <a:endParaRPr kumimoji="1" lang="ja-JP" altLang="en-US"/>
          </a:p>
        </p:txBody>
      </p:sp>
      <p:sp>
        <p:nvSpPr>
          <p:cNvPr id="1071" name="Slide Number Placeholder 4"/>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412182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3" name="Date Placeholder 1"/>
          <p:cNvSpPr>
            <a:spLocks noGrp="1"/>
          </p:cNvSpPr>
          <p:nvPr>
            <p:ph type="dt" sz="half" idx="10"/>
          </p:nvPr>
        </p:nvSpPr>
        <p:spPr/>
        <p:txBody>
          <a:bodyPr/>
          <a:lstStyle/>
          <a:p>
            <a:fld id="{6FDECCD9-1ABC-4D06-9DE2-AF04E5AF157C}" type="datetimeFigureOut">
              <a:rPr kumimoji="1" lang="ja-JP" altLang="en-US" smtClean="0"/>
              <a:t>2024/6/12</a:t>
            </a:fld>
            <a:endParaRPr kumimoji="1" lang="ja-JP" altLang="en-US"/>
          </a:p>
        </p:txBody>
      </p:sp>
      <p:sp>
        <p:nvSpPr>
          <p:cNvPr id="1074" name="Footer Placeholder 2"/>
          <p:cNvSpPr>
            <a:spLocks noGrp="1"/>
          </p:cNvSpPr>
          <p:nvPr>
            <p:ph type="ftr" sz="quarter" idx="11"/>
          </p:nvPr>
        </p:nvSpPr>
        <p:spPr/>
        <p:txBody>
          <a:bodyPr/>
          <a:lstStyle/>
          <a:p>
            <a:endParaRPr kumimoji="1" lang="ja-JP" altLang="en-US"/>
          </a:p>
        </p:txBody>
      </p:sp>
      <p:sp>
        <p:nvSpPr>
          <p:cNvPr id="1075" name="Slide Number Placeholder 3"/>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28751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7"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1078"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79"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1080" name="Date Placeholder 4"/>
          <p:cNvSpPr>
            <a:spLocks noGrp="1"/>
          </p:cNvSpPr>
          <p:nvPr>
            <p:ph type="dt" sz="half" idx="10"/>
          </p:nvPr>
        </p:nvSpPr>
        <p:spPr/>
        <p:txBody>
          <a:bodyPr/>
          <a:lstStyle/>
          <a:p>
            <a:fld id="{6FDECCD9-1ABC-4D06-9DE2-AF04E5AF157C}" type="datetimeFigureOut">
              <a:rPr kumimoji="1" lang="ja-JP" altLang="en-US" smtClean="0"/>
              <a:t>2024/6/12</a:t>
            </a:fld>
            <a:endParaRPr kumimoji="1" lang="ja-JP" altLang="en-US"/>
          </a:p>
        </p:txBody>
      </p:sp>
      <p:sp>
        <p:nvSpPr>
          <p:cNvPr id="1081" name="Footer Placeholder 5"/>
          <p:cNvSpPr>
            <a:spLocks noGrp="1"/>
          </p:cNvSpPr>
          <p:nvPr>
            <p:ph type="ftr" sz="quarter" idx="11"/>
          </p:nvPr>
        </p:nvSpPr>
        <p:spPr/>
        <p:txBody>
          <a:bodyPr/>
          <a:lstStyle/>
          <a:p>
            <a:endParaRPr kumimoji="1" lang="ja-JP" altLang="en-US"/>
          </a:p>
        </p:txBody>
      </p:sp>
      <p:sp>
        <p:nvSpPr>
          <p:cNvPr id="1082"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36697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4"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1085"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a:p>
        </p:txBody>
      </p:sp>
      <p:sp>
        <p:nvSpPr>
          <p:cNvPr id="1086"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1087" name="Date Placeholder 4"/>
          <p:cNvSpPr>
            <a:spLocks noGrp="1"/>
          </p:cNvSpPr>
          <p:nvPr>
            <p:ph type="dt" sz="half" idx="10"/>
          </p:nvPr>
        </p:nvSpPr>
        <p:spPr/>
        <p:txBody>
          <a:bodyPr/>
          <a:lstStyle/>
          <a:p>
            <a:fld id="{6FDECCD9-1ABC-4D06-9DE2-AF04E5AF157C}" type="datetimeFigureOut">
              <a:rPr kumimoji="1" lang="ja-JP" altLang="en-US" smtClean="0"/>
              <a:t>2024/6/12</a:t>
            </a:fld>
            <a:endParaRPr kumimoji="1" lang="ja-JP" altLang="en-US"/>
          </a:p>
        </p:txBody>
      </p:sp>
      <p:sp>
        <p:nvSpPr>
          <p:cNvPr id="1088" name="Footer Placeholder 5"/>
          <p:cNvSpPr>
            <a:spLocks noGrp="1"/>
          </p:cNvSpPr>
          <p:nvPr>
            <p:ph type="ftr" sz="quarter" idx="11"/>
          </p:nvPr>
        </p:nvSpPr>
        <p:spPr/>
        <p:txBody>
          <a:bodyPr/>
          <a:lstStyle/>
          <a:p>
            <a:endParaRPr kumimoji="1" lang="ja-JP" altLang="en-US"/>
          </a:p>
        </p:txBody>
      </p:sp>
      <p:sp>
        <p:nvSpPr>
          <p:cNvPr id="1089"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26720231"/>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oleObject" Target="../embeddings/oleObject1.bin" /><Relationship Id="rId13" Type="http://schemas.openxmlformats.org/officeDocument/2006/relationships/image" Target="../media/image1.emf" /><Relationship Id="rId14" Type="http://schemas.openxmlformats.org/officeDocument/2006/relationships/tags" Target="../tags/tag1.xml" /><Relationship Id="rId15" Type="http://schemas.openxmlformats.org/officeDocument/2006/relationships/tags" Target="../tags/tag2.xml" /><Relationship Id="rId16"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graphicFrame>
        <p:nvGraphicFramePr>
          <p:cNvPr id="1025" name="オブジェクト 8" hidden="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5" name="think-cell スライド" r:id="rId12" imgW="353" imgH="353" progId="TCLayout.ActiveDocument.1">
                  <p:embed/>
                </p:oleObj>
              </mc:Choice>
              <mc:Fallback>
                <p:oleObj spid="" name="think-cell スライド" r:id="rId12" imgW="353" imgH="353" progId="TCLayout.ActiveDocument.1">
                  <p:embed/>
                  <p:pic>
                    <p:nvPicPr>
                      <p:cNvPr id="0" name="オブジェクト 8" hidden="1"/>
                      <p:cNvPicPr>
                        <a:picLocks noChangeAspect="1"/>
                      </p:cNvPicPr>
                      <p:nvPr/>
                    </p:nvPicPr>
                    <p:blipFill>
                      <a:blip r:embed="rId13"/>
                      <a:stretch>
                        <a:fillRect/>
                      </a:stretch>
                    </p:blipFill>
                    <p:spPr>
                      <a:xfrm>
                        <a:off x="1588" y="1588"/>
                        <a:ext cx="1588" cy="1588"/>
                      </a:xfrm>
                      <a:prstGeom prst="rect">
                        <a:avLst/>
                      </a:prstGeom>
                    </p:spPr>
                  </p:pic>
                </p:oleObj>
              </mc:Fallback>
            </mc:AlternateContent>
          </a:graphicData>
        </a:graphic>
      </p:graphicFrame>
      <p:sp>
        <p:nvSpPr>
          <p:cNvPr id="1026" name="正方形/長方形 7" hidden="1"/>
          <p:cNvSpPr/>
          <p:nvPr userDrawn="1">
            <p:custDataLst>
              <p:tags r:id="rId1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ja-JP" altLang="en-US" sz="6160" b="0" i="0" baseline="0">
              <a:latin typeface="Calibri Light" panose="020F0302020204030204" pitchFamily="34" charset="0"/>
              <a:ea typeface="游ゴシック Light" panose="020B0300000000000000" pitchFamily="50" charset="-128"/>
              <a:cs typeface="+mj-cs"/>
              <a:sym typeface="Calibri Light" panose="020F0302020204030204" pitchFamily="34" charset="0"/>
            </a:endParaRPr>
          </a:p>
        </p:txBody>
      </p:sp>
      <p:sp>
        <p:nvSpPr>
          <p:cNvPr id="1027" name="正方形/長方形 6" hidden="1"/>
          <p:cNvSpPr/>
          <p:nvPr userDrawn="1">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ja-JP" altLang="en-US" sz="6160" b="0" i="0" baseline="0">
              <a:latin typeface="Calibri Light" panose="020F0302020204030204" pitchFamily="34" charset="0"/>
              <a:ea typeface="游ゴシック Light" panose="020B0300000000000000" pitchFamily="50" charset="-128"/>
              <a:cs typeface="+mj-cs"/>
              <a:sym typeface="Calibri Light" panose="020F0302020204030204" pitchFamily="34" charset="0"/>
            </a:endParaRPr>
          </a:p>
        </p:txBody>
      </p:sp>
      <p:sp>
        <p:nvSpPr>
          <p:cNvPr id="1028"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1029"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30"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FDECCD9-1ABC-4D06-9DE2-AF04E5AF157C}" type="datetimeFigureOut">
              <a:rPr kumimoji="1" lang="ja-JP" altLang="en-US" smtClean="0"/>
              <a:t>2024/6/12</a:t>
            </a:fld>
            <a:endParaRPr kumimoji="1" lang="ja-JP" altLang="en-US"/>
          </a:p>
        </p:txBody>
      </p:sp>
      <p:sp>
        <p:nvSpPr>
          <p:cNvPr id="1031"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1032"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703284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Relationships xmlns="http://schemas.openxmlformats.org/package/2006/relationships"><Relationship Id="rId1" Type="http://schemas.openxmlformats.org/officeDocument/2006/relationships/image" Target="../media/image2.png" /><Relationship Id="rId2" Type="http://schemas.openxmlformats.org/officeDocument/2006/relationships/slideLayout" Target="../slideLayouts/slideLayout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15"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r>
              <a:rPr lang="ja-JP" altLang="en-US" sz="2400" dirty="0">
                <a:solidFill>
                  <a:sysClr val="windowText" lastClr="000000"/>
                </a:solidFill>
                <a:latin typeface="Calibri"/>
                <a:ea typeface="Yu Gothic UI"/>
              </a:rPr>
              <a:t>事業提案様式を記載いただく上での注意点</a:t>
            </a:r>
            <a:endParaRPr kumimoji="1" lang="ja-JP" altLang="en-US" sz="2400" b="1" i="0" u="none" strike="noStrike" kern="1200" cap="none" spc="0" normalizeH="0" baseline="0" noProof="0" dirty="0">
              <a:ln>
                <a:noFill/>
              </a:ln>
              <a:solidFill>
                <a:sysClr val="windowText" lastClr="000000"/>
              </a:solidFill>
              <a:effectLst/>
              <a:uLnTx/>
              <a:uFillTx/>
              <a:latin typeface="Calibri"/>
              <a:ea typeface="Yu Gothic UI"/>
              <a:cs typeface="+mj-cs"/>
              <a:sym typeface="+mj-lt"/>
            </a:endParaRPr>
          </a:p>
        </p:txBody>
      </p:sp>
      <p:sp>
        <p:nvSpPr>
          <p:cNvPr id="1116"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117"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118" name="正方形/長方形 36"/>
          <p:cNvSpPr/>
          <p:nvPr/>
        </p:nvSpPr>
        <p:spPr>
          <a:xfrm>
            <a:off x="257162" y="1052456"/>
            <a:ext cx="12287276" cy="7520353"/>
          </a:xfrm>
          <a:prstGeom prst="rect">
            <a:avLst/>
          </a:prstGeom>
          <a:solidFill>
            <a:sysClr val="window" lastClr="FFFFFF"/>
          </a:solidFill>
          <a:ln w="19050" cap="flat" cmpd="sng" algn="ctr">
            <a:solidFill>
              <a:schemeClr val="accent1">
                <a:lumMod val="75000"/>
              </a:schemeClr>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lnSpc>
                <a:spcPts val="2500"/>
              </a:lnSpc>
              <a:spcBef>
                <a:spcPts val="2100"/>
              </a:spcBef>
              <a:buFont typeface="Wingdings" panose="05000000000000000000" pitchFamily="2" charset="2"/>
              <a:buChar char="n"/>
            </a:pPr>
            <a:r>
              <a:rPr kumimoji="1" lang="ja-JP" altLang="en-US" sz="1600" dirty="0"/>
              <a:t>必要に応じて詳細について補足する説明</a:t>
            </a:r>
            <a:r>
              <a:rPr kumimoji="1" lang="ja-JP" altLang="en-US" sz="1600" dirty="0" smtClean="0"/>
              <a:t>資料、図表</a:t>
            </a:r>
            <a:r>
              <a:rPr kumimoji="1" lang="ja-JP" altLang="en-US" sz="1600" dirty="0"/>
              <a:t>等を用いて作成</a:t>
            </a:r>
            <a:r>
              <a:rPr kumimoji="1" lang="ja-JP" altLang="en-US" sz="1600" dirty="0" smtClean="0"/>
              <a:t>し提出</a:t>
            </a:r>
            <a:r>
              <a:rPr kumimoji="1" lang="ja-JP" altLang="en-US" sz="1600" dirty="0"/>
              <a:t>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smtClean="0"/>
              <a:t>各記載</a:t>
            </a:r>
            <a:r>
              <a:rPr kumimoji="1" lang="ja-JP" altLang="en-US" sz="1600" dirty="0"/>
              <a:t>項目の分量等は指定しませんので、提案者の裁量で変更していただいて構いません。</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オブジェクト（記載枠等）の大きさや位置、フォントの種類やサイズは変更いただいても構いませんが、以下に留意してください。</a:t>
            </a:r>
            <a:br>
              <a:rPr kumimoji="1" lang="en-US" altLang="ja-JP" sz="1600" dirty="0"/>
            </a:br>
            <a:r>
              <a:rPr kumimoji="1" lang="en-US" altLang="ja-JP" sz="1600" dirty="0"/>
              <a:t>※</a:t>
            </a:r>
            <a:r>
              <a:rPr kumimoji="1" lang="ja-JP" altLang="en-US" sz="1600" dirty="0"/>
              <a:t>枠内に収まっていないことがないようにすること</a:t>
            </a:r>
            <a:br>
              <a:rPr kumimoji="1" lang="en-US" altLang="ja-JP" sz="1600" dirty="0"/>
            </a:br>
            <a:r>
              <a:rPr kumimoji="1" lang="en-US" altLang="ja-JP" sz="1600" dirty="0"/>
              <a:t>※</a:t>
            </a:r>
            <a:r>
              <a:rPr kumimoji="1" lang="ja-JP" altLang="en-US" sz="1600" dirty="0"/>
              <a:t>フォントサイズは</a:t>
            </a:r>
            <a:r>
              <a:rPr kumimoji="1" lang="en-US" altLang="ja-JP" sz="1600" dirty="0"/>
              <a:t>12pt</a:t>
            </a:r>
            <a:r>
              <a:rPr kumimoji="1" lang="ja-JP" altLang="en-US" sz="1600" dirty="0"/>
              <a:t>以上とすること</a:t>
            </a:r>
          </a:p>
          <a:p>
            <a:pPr marL="285750" indent="-285750">
              <a:lnSpc>
                <a:spcPts val="2500"/>
              </a:lnSpc>
              <a:spcBef>
                <a:spcPts val="2100"/>
              </a:spcBef>
              <a:buFont typeface="Wingdings" panose="05000000000000000000" pitchFamily="2" charset="2"/>
              <a:buChar char="n"/>
            </a:pPr>
            <a:r>
              <a:rPr kumimoji="1" lang="ja-JP" altLang="en-US" sz="1600" dirty="0"/>
              <a:t>テンプレートとして記載している、「各項目において記載いただきたい内容」のテキスト、オブジェクト及び吹き出しは</a:t>
            </a:r>
            <a:br>
              <a:rPr kumimoji="1" lang="en-US" altLang="ja-JP" sz="1600" dirty="0"/>
            </a:br>
            <a:r>
              <a:rPr kumimoji="1" lang="ja-JP" altLang="en-US" sz="1600" dirty="0"/>
              <a:t>削除してください。</a:t>
            </a:r>
            <a:endParaRPr kumimoji="1" lang="ja-JP" altLang="en-US" sz="1600" dirty="0"/>
          </a:p>
          <a:p>
            <a:pPr marL="285750" indent="-285750">
              <a:lnSpc>
                <a:spcPts val="2500"/>
              </a:lnSpc>
              <a:spcBef>
                <a:spcPts val="2100"/>
              </a:spcBef>
              <a:buFont typeface="Wingdings" panose="05000000000000000000" pitchFamily="2" charset="2"/>
              <a:buChar char="n"/>
            </a:pPr>
            <a:r>
              <a:rPr kumimoji="1" lang="ja-JP" altLang="en-US" sz="1600" dirty="0"/>
              <a:t>資料提出時は本ページは削除いただき、電子媒体での資料提出時はPDF</a:t>
            </a:r>
            <a:r>
              <a:rPr kumimoji="1" lang="ja-JP" altLang="en-US" sz="1600" dirty="0"/>
              <a:t>形式で提出してください。</a:t>
            </a:r>
            <a:endParaRPr kumimoji="1" lang="en-US" altLang="ja-JP" sz="1600" dirty="0"/>
          </a:p>
          <a:p>
            <a:pPr marL="0" indent="0">
              <a:lnSpc>
                <a:spcPts val="2500"/>
              </a:lnSpc>
              <a:spcBef>
                <a:spcPts val="2100"/>
              </a:spcBef>
              <a:buNone/>
            </a:pPr>
            <a:endParaRPr kumimoji="1" lang="ja-JP" altLang="en-US" sz="1600" dirty="0"/>
          </a:p>
          <a:p>
            <a:pPr marR="0" lvl="0" defTabSz="326578" eaLnBrk="1" fontAlgn="auto" latinLnBrk="0" hangingPunct="1">
              <a:lnSpc>
                <a:spcPct val="100000"/>
              </a:lnSpc>
              <a:spcBef>
                <a:spcPts val="429"/>
              </a:spcBef>
              <a:spcAft>
                <a:spcPts val="0"/>
              </a:spcAft>
              <a:buClrTx/>
              <a:buSzTx/>
              <a:tabLst/>
              <a:defRPr/>
            </a:pPr>
            <a:endPar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endParaRPr>
          </a:p>
        </p:txBody>
      </p:sp>
      <p:sp>
        <p:nvSpPr>
          <p:cNvPr id="1119" name="タイトル 5"/>
          <p:cNvSpPr txBox="1"/>
          <p:nvPr/>
        </p:nvSpPr>
        <p:spPr bwMode="gray">
          <a:xfrm>
            <a:off x="11375755" y="316779"/>
            <a:ext cx="1168681" cy="17768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3559592640"/>
      </p:ext>
    </p:extLst>
  </p:cSld>
  <p:clrMapOvr>
    <a:masterClrMapping/>
  </p:clrMapOvr>
  <p:extLst mod="1">
    <p:ext uri="{6950BFC3-D8DA-4A85-94F7-54DA5524770B}"/>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21"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122"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grpSp>
        <p:nvGrpSpPr>
          <p:cNvPr id="1123" name="グループ化 47"/>
          <p:cNvGrpSpPr/>
          <p:nvPr/>
        </p:nvGrpSpPr>
        <p:grpSpPr>
          <a:xfrm>
            <a:off x="300567" y="7224412"/>
            <a:ext cx="12287276" cy="2163173"/>
            <a:chOff x="257159" y="2359173"/>
            <a:chExt cx="12287276" cy="1432462"/>
          </a:xfrm>
        </p:grpSpPr>
        <p:sp>
          <p:nvSpPr>
            <p:cNvPr id="1124" name="正方形/長方形 13"/>
            <p:cNvSpPr/>
            <p:nvPr/>
          </p:nvSpPr>
          <p:spPr>
            <a:xfrm>
              <a:off x="257160" y="2359173"/>
              <a:ext cx="12287275" cy="423070"/>
            </a:xfrm>
            <a:prstGeom prst="rect">
              <a:avLst/>
            </a:prstGeom>
            <a:solidFill>
              <a:schemeClr val="accent1">
                <a:lumMod val="60000"/>
                <a:lumOff val="40000"/>
              </a:schemeClr>
            </a:solidFill>
            <a:ln w="19050" cap="flat" cmpd="sng" algn="ctr">
              <a:solidFill>
                <a:schemeClr val="accent1">
                  <a:lumMod val="75000"/>
                </a:schemeClr>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事業実施の背景</a:t>
              </a:r>
              <a:endPar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25" name="正方形/長方形 14"/>
            <p:cNvSpPr/>
            <p:nvPr/>
          </p:nvSpPr>
          <p:spPr>
            <a:xfrm>
              <a:off x="257159" y="2782243"/>
              <a:ext cx="12287276" cy="1009392"/>
            </a:xfrm>
            <a:prstGeom prst="rect">
              <a:avLst/>
            </a:prstGeom>
            <a:solidFill>
              <a:sysClr val="window" lastClr="FFFFFF"/>
            </a:solidFill>
            <a:ln w="19050" cap="flat" cmpd="sng" algn="ctr">
              <a:solidFill>
                <a:schemeClr val="accent1">
                  <a:lumMod val="75000"/>
                </a:schemeClr>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本事業を実施するにあたり、富山市には短期・長期的にどのよう</a:t>
              </a:r>
              <a:r>
                <a:rPr kumimoji="1" lang="ja-JP" altLang="en-US" sz="1600" kern="0" dirty="0" smtClean="0">
                  <a:solidFill>
                    <a:prstClr val="black"/>
                  </a:solidFill>
                  <a:latin typeface="Yu Gothic UI" panose="020B0500000000000000" pitchFamily="50" charset="-128"/>
                  <a:ea typeface="Yu Gothic UI" panose="020B0500000000000000" pitchFamily="50" charset="-128"/>
                </a:rPr>
                <a:t>な</a:t>
              </a:r>
              <a:r>
                <a:rPr kumimoji="1" lang="ja-JP" altLang="en-US" sz="1600" kern="0" dirty="0">
                  <a:latin typeface="Yu Gothic UI" panose="020B0500000000000000" pitchFamily="50" charset="-128"/>
                  <a:ea typeface="Yu Gothic UI" panose="020B0500000000000000" pitchFamily="50" charset="-128"/>
                </a:rPr>
                <a:t>問題</a:t>
              </a:r>
              <a:r>
                <a:rPr kumimoji="1" lang="ja-JP" altLang="en-US" sz="1600" kern="0" dirty="0" smtClean="0">
                  <a:solidFill>
                    <a:prstClr val="black"/>
                  </a:solidFill>
                  <a:latin typeface="Yu Gothic UI" panose="020B0500000000000000" pitchFamily="50" charset="-128"/>
                  <a:ea typeface="Yu Gothic UI" panose="020B0500000000000000" pitchFamily="50" charset="-128"/>
                </a:rPr>
                <a:t>が</a:t>
              </a:r>
              <a:r>
                <a:rPr kumimoji="1" lang="ja-JP" altLang="en-US" sz="1600" kern="0" dirty="0">
                  <a:solidFill>
                    <a:prstClr val="black"/>
                  </a:solidFill>
                  <a:latin typeface="Yu Gothic UI" panose="020B0500000000000000" pitchFamily="50" charset="-128"/>
                  <a:ea typeface="Yu Gothic UI" panose="020B0500000000000000" pitchFamily="50" charset="-128"/>
                </a:rPr>
                <a:t>存在するのかご記載ください。</a:t>
              </a:r>
              <a:endPar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grpSp>
      <p:grpSp>
        <p:nvGrpSpPr>
          <p:cNvPr id="1126" name="グループ化 39"/>
          <p:cNvGrpSpPr/>
          <p:nvPr/>
        </p:nvGrpSpPr>
        <p:grpSpPr>
          <a:xfrm>
            <a:off x="257162" y="912815"/>
            <a:ext cx="12287276" cy="1243854"/>
            <a:chOff x="257162" y="1043440"/>
            <a:chExt cx="12287276" cy="1162532"/>
          </a:xfrm>
        </p:grpSpPr>
        <p:sp>
          <p:nvSpPr>
            <p:cNvPr id="1127" name="正方形/長方形 24"/>
            <p:cNvSpPr/>
            <p:nvPr/>
          </p:nvSpPr>
          <p:spPr>
            <a:xfrm>
              <a:off x="257162" y="1043440"/>
              <a:ext cx="12287275" cy="423070"/>
            </a:xfrm>
            <a:prstGeom prst="rect">
              <a:avLst/>
            </a:prstGeom>
            <a:solidFill>
              <a:schemeClr val="accent1">
                <a:lumMod val="60000"/>
                <a:lumOff val="40000"/>
              </a:schemeClr>
            </a:solidFill>
            <a:ln w="19050" cap="flat" cmpd="sng" algn="ctr">
              <a:solidFill>
                <a:schemeClr val="accent1">
                  <a:lumMod val="75000"/>
                </a:schemeClr>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事業名</a:t>
              </a:r>
            </a:p>
          </p:txBody>
        </p:sp>
        <p:sp>
          <p:nvSpPr>
            <p:cNvPr id="1128" name="正方形/長方形 25"/>
            <p:cNvSpPr/>
            <p:nvPr/>
          </p:nvSpPr>
          <p:spPr>
            <a:xfrm>
              <a:off x="257162" y="1483533"/>
              <a:ext cx="12287276" cy="722439"/>
            </a:xfrm>
            <a:prstGeom prst="rect">
              <a:avLst/>
            </a:prstGeom>
            <a:solidFill>
              <a:schemeClr val="bg1"/>
            </a:solidFill>
            <a:ln w="19050" cap="flat" cmpd="sng" algn="ctr">
              <a:solidFill>
                <a:schemeClr val="accent1">
                  <a:lumMod val="75000"/>
                </a:schemeClr>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ご提案いただく事業を簡潔にまとめた名称をご記載ください。</a:t>
              </a:r>
            </a:p>
          </p:txBody>
        </p:sp>
      </p:grpSp>
      <p:grpSp>
        <p:nvGrpSpPr>
          <p:cNvPr id="1129" name="グループ化 46"/>
          <p:cNvGrpSpPr/>
          <p:nvPr/>
        </p:nvGrpSpPr>
        <p:grpSpPr>
          <a:xfrm>
            <a:off x="257160" y="2232305"/>
            <a:ext cx="12287277" cy="4842381"/>
            <a:chOff x="257160" y="4072157"/>
            <a:chExt cx="12287277" cy="4599206"/>
          </a:xfrm>
        </p:grpSpPr>
        <p:sp>
          <p:nvSpPr>
            <p:cNvPr id="1130" name="正方形/長方形 43"/>
            <p:cNvSpPr/>
            <p:nvPr/>
          </p:nvSpPr>
          <p:spPr>
            <a:xfrm>
              <a:off x="257160" y="4072157"/>
              <a:ext cx="12287275" cy="423070"/>
            </a:xfrm>
            <a:prstGeom prst="rect">
              <a:avLst/>
            </a:prstGeom>
            <a:solidFill>
              <a:schemeClr val="accent1">
                <a:lumMod val="60000"/>
                <a:lumOff val="40000"/>
              </a:schemeClr>
            </a:solidFill>
            <a:ln w="19050" cap="flat" cmpd="sng" algn="ctr">
              <a:solidFill>
                <a:schemeClr val="accent1">
                  <a:lumMod val="75000"/>
                </a:schemeClr>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noProof="0" dirty="0">
                  <a:solidFill>
                    <a:prstClr val="black"/>
                  </a:solidFill>
                  <a:latin typeface="Yu Gothic UI" panose="020B0500000000000000" pitchFamily="50" charset="-128"/>
                  <a:ea typeface="Yu Gothic UI" panose="020B0500000000000000" pitchFamily="50" charset="-128"/>
                </a:rPr>
                <a:t>実施体制図</a:t>
              </a:r>
              <a:endPar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31" name="正方形/長方形 44"/>
            <p:cNvSpPr/>
            <p:nvPr/>
          </p:nvSpPr>
          <p:spPr>
            <a:xfrm>
              <a:off x="257161" y="4495227"/>
              <a:ext cx="12287276" cy="4176136"/>
            </a:xfrm>
            <a:prstGeom prst="rect">
              <a:avLst/>
            </a:prstGeom>
            <a:solidFill>
              <a:sysClr val="window" lastClr="FFFFFF"/>
            </a:solidFill>
            <a:ln w="19050" cap="flat" cmpd="sng" algn="ctr">
              <a:solidFill>
                <a:schemeClr val="accent1">
                  <a:lumMod val="75000"/>
                </a:schemeClr>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indent="-204111" defTabSz="326578">
                <a:spcBef>
                  <a:spcPts val="429"/>
                </a:spcBef>
                <a:buFont typeface="Wingdings" panose="05000000000000000000" pitchFamily="2" charset="2"/>
                <a:buChar char="l"/>
                <a:defRPr/>
              </a:pPr>
              <a:r>
                <a:rPr kumimoji="1" lang="ja-JP" altLang="en-US" sz="1600" kern="0" dirty="0">
                  <a:solidFill>
                    <a:prstClr val="black"/>
                  </a:solidFill>
                  <a:latin typeface="Calibri Light"/>
                  <a:ea typeface="Yu Gothic UI"/>
                </a:rPr>
                <a:t>下記の例を参考に執行体制、人員配置及びステークホルダー等についてご記載ください。</a:t>
              </a:r>
              <a:endParaRPr kumimoji="1" lang="en-US" altLang="ja-JP" sz="1600" kern="0" dirty="0">
                <a:solidFill>
                  <a:prstClr val="black"/>
                </a:solidFill>
                <a:latin typeface="Calibri Light"/>
                <a:ea typeface="Yu Gothic UI"/>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endParaRPr kumimoji="1" lang="en-US" altLang="ja-JP" sz="1600" kern="0" dirty="0">
                <a:solidFill>
                  <a:prstClr val="black"/>
                </a:solidFill>
                <a:latin typeface="Yu Gothic UI" panose="020B0500000000000000" pitchFamily="50" charset="-128"/>
                <a:ea typeface="Yu Gothic UI" panose="020B0500000000000000" pitchFamily="50" charset="-128"/>
              </a:endParaRPr>
            </a:p>
          </p:txBody>
        </p:sp>
      </p:grpSp>
      <p:pic>
        <p:nvPicPr>
          <p:cNvPr id="1132" name="図 1"/>
          <p:cNvPicPr>
            <a:picLocks noChangeAspect="1"/>
          </p:cNvPicPr>
          <p:nvPr/>
        </p:nvPicPr>
        <p:blipFill>
          <a:blip r:embed="rId1"/>
          <a:stretch>
            <a:fillRect/>
          </a:stretch>
        </p:blipFill>
        <p:spPr>
          <a:xfrm>
            <a:off x="1836962" y="3246459"/>
            <a:ext cx="8321761" cy="4273666"/>
          </a:xfrm>
          <a:prstGeom prst="rect">
            <a:avLst/>
          </a:prstGeom>
        </p:spPr>
      </p:pic>
      <p:sp>
        <p:nvSpPr>
          <p:cNvPr id="1133" name="タイトル 104"/>
          <p:cNvSpPr txBox="1"/>
          <p:nvPr/>
        </p:nvSpPr>
        <p:spPr bwMode="gray">
          <a:xfrm>
            <a:off x="11375755" y="316779"/>
            <a:ext cx="1168681" cy="17768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3567018021"/>
      </p:ext>
    </p:extLst>
  </p:cSld>
  <p:clrMapOvr>
    <a:masterClrMapping/>
  </p:clrMapOvr>
  <p:extLst mod="1">
    <p:ext uri="{6950BFC3-D8DA-4A85-94F7-54DA5524770B}"/>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35"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endParaRPr kumimoji="1" lang="ja-JP" altLang="en-US" sz="2400" b="1" i="0" u="none" strike="noStrike" kern="1200" cap="none" spc="0" normalizeH="0" baseline="0" noProof="0" dirty="0">
              <a:ln>
                <a:noFill/>
              </a:ln>
              <a:solidFill>
                <a:sysClr val="windowText" lastClr="000000"/>
              </a:solidFill>
              <a:effectLst/>
              <a:uLnTx/>
              <a:uFillTx/>
              <a:latin typeface="Calibri"/>
              <a:ea typeface="Yu Gothic UI"/>
              <a:cs typeface="+mj-cs"/>
              <a:sym typeface="+mj-lt"/>
            </a:endParaRPr>
          </a:p>
        </p:txBody>
      </p:sp>
      <p:sp>
        <p:nvSpPr>
          <p:cNvPr id="1136"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137"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138" name="正方形/長方形 35"/>
          <p:cNvSpPr/>
          <p:nvPr/>
        </p:nvSpPr>
        <p:spPr>
          <a:xfrm>
            <a:off x="257162" y="909245"/>
            <a:ext cx="12287275" cy="423070"/>
          </a:xfrm>
          <a:prstGeom prst="rect">
            <a:avLst/>
          </a:prstGeom>
          <a:solidFill>
            <a:schemeClr val="accent1">
              <a:lumMod val="60000"/>
              <a:lumOff val="40000"/>
            </a:schemeClr>
          </a:solidFill>
          <a:ln w="19050" cap="flat" cmpd="sng" algn="ctr">
            <a:solidFill>
              <a:schemeClr val="accent1">
                <a:lumMod val="75000"/>
              </a:schemeClr>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lvl="0" algn="ctr" defTabSz="326578">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本事業により解決したい課題</a:t>
            </a:r>
          </a:p>
        </p:txBody>
      </p:sp>
      <p:sp>
        <p:nvSpPr>
          <p:cNvPr id="1139" name="正方形/長方形 36"/>
          <p:cNvSpPr/>
          <p:nvPr/>
        </p:nvSpPr>
        <p:spPr>
          <a:xfrm>
            <a:off x="257160" y="1332315"/>
            <a:ext cx="12287276" cy="7520353"/>
          </a:xfrm>
          <a:prstGeom prst="rect">
            <a:avLst/>
          </a:prstGeom>
          <a:solidFill>
            <a:sysClr val="window" lastClr="FFFFFF"/>
          </a:solidFill>
          <a:ln w="19050" cap="flat" cmpd="sng" algn="ctr">
            <a:solidFill>
              <a:schemeClr val="accent1">
                <a:lumMod val="75000"/>
              </a:schemeClr>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lvl="0" indent="-204111" defTabSz="326578">
              <a:spcBef>
                <a:spcPts val="429"/>
              </a:spcBef>
              <a:buFont typeface="Wingdings" panose="05000000000000000000" pitchFamily="2" charset="2"/>
              <a:buChar char="l"/>
              <a:defRPr/>
            </a:pPr>
            <a:r>
              <a:rPr kumimoji="1" lang="ja-JP" altLang="en-US" sz="1600" kern="0" dirty="0">
                <a:solidFill>
                  <a:prstClr val="black"/>
                </a:solidFill>
                <a:latin typeface="Yu Gothic UI" panose="020B0500000000000000" pitchFamily="50" charset="-128"/>
                <a:ea typeface="Yu Gothic UI" panose="020B0500000000000000" pitchFamily="50" charset="-128"/>
              </a:rPr>
              <a:t>市民や行政の目線から具体的にどのような課題が存在しているのかを、シーン・ケース別にご記載ください。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204111" lvl="0" indent="-204111" defTabSz="326578">
              <a:spcBef>
                <a:spcPts val="429"/>
              </a:spcBef>
              <a:buFont typeface="Wingdings" panose="05000000000000000000" pitchFamily="2" charset="2"/>
              <a:buChar char="l"/>
              <a:defRPr/>
            </a:pPr>
            <a:r>
              <a:rPr kumimoji="1" lang="ja-JP" altLang="en-US" sz="1600" kern="0" dirty="0">
                <a:solidFill>
                  <a:prstClr val="black"/>
                </a:solidFill>
                <a:latin typeface="Yu Gothic UI" panose="020B0500000000000000" pitchFamily="50" charset="-128"/>
                <a:ea typeface="Yu Gothic UI" panose="020B0500000000000000" pitchFamily="50" charset="-128"/>
              </a:rPr>
              <a:t>また、その課題をどのようにして把握されたかの調査手法及び課題と捉えるに至ったその根拠等も含めてください。（リビングラボや</a:t>
            </a:r>
            <a:r>
              <a:rPr kumimoji="1" lang="en-US" altLang="ja-JP" sz="1600" kern="0" dirty="0">
                <a:solidFill>
                  <a:prstClr val="black"/>
                </a:solidFill>
                <a:latin typeface="Yu Gothic UI" panose="020B0500000000000000" pitchFamily="50" charset="-128"/>
                <a:ea typeface="Yu Gothic UI" panose="020B0500000000000000" pitchFamily="50" charset="-128"/>
              </a:rPr>
              <a:t>PoC</a:t>
            </a:r>
            <a:r>
              <a:rPr kumimoji="1" lang="ja-JP" altLang="en-US" sz="1600" kern="0" dirty="0">
                <a:solidFill>
                  <a:prstClr val="black"/>
                </a:solidFill>
                <a:latin typeface="Yu Gothic UI" panose="020B0500000000000000" pitchFamily="50" charset="-128"/>
                <a:ea typeface="Yu Gothic UI" panose="020B0500000000000000" pitchFamily="50" charset="-128"/>
              </a:rPr>
              <a:t>を実施し課題抽出に至った場合、その調査内容についても具体的に記載すること）</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R="0" lvl="0" defTabSz="326578" eaLnBrk="1" fontAlgn="auto" latinLnBrk="0" hangingPunct="1">
              <a:lnSpc>
                <a:spcPct val="100000"/>
              </a:lnSpc>
              <a:spcBef>
                <a:spcPts val="429"/>
              </a:spcBef>
              <a:spcAft>
                <a:spcPts val="0"/>
              </a:spcAft>
              <a:buClrTx/>
              <a:buSzTx/>
              <a:tabLst/>
              <a:defRPr/>
            </a:pPr>
            <a:endPar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endParaRPr>
          </a:p>
        </p:txBody>
      </p:sp>
      <p:sp>
        <p:nvSpPr>
          <p:cNvPr id="1140" name="タイトル 105"/>
          <p:cNvSpPr txBox="1"/>
          <p:nvPr/>
        </p:nvSpPr>
        <p:spPr bwMode="gray">
          <a:xfrm>
            <a:off x="11375755" y="316779"/>
            <a:ext cx="1168681" cy="17768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651369803"/>
      </p:ext>
    </p:extLst>
  </p:cSld>
  <p:clrMapOvr>
    <a:masterClrMapping/>
  </p:clrMapOvr>
  <p:extLst>
    <p:ext uri="{6950BFC3-D8DA-4A85-94F7-54DA5524770B}"/>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2"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143"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44"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45" name="正方形/長方形 35"/>
          <p:cNvSpPr/>
          <p:nvPr/>
        </p:nvSpPr>
        <p:spPr>
          <a:xfrm>
            <a:off x="257162" y="909245"/>
            <a:ext cx="12287275" cy="423070"/>
          </a:xfrm>
          <a:prstGeom prst="rect">
            <a:avLst/>
          </a:prstGeom>
          <a:solidFill>
            <a:schemeClr val="accent1">
              <a:lumMod val="60000"/>
              <a:lumOff val="40000"/>
            </a:schemeClr>
          </a:solidFill>
          <a:ln w="19050" cap="flat" cmpd="sng" algn="ctr">
            <a:solidFill>
              <a:schemeClr val="accent1">
                <a:lumMod val="75000"/>
              </a:schemeClr>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noProof="0" dirty="0">
                <a:solidFill>
                  <a:prstClr val="black"/>
                </a:solidFill>
                <a:latin typeface="Yu Gothic UI" panose="020B0500000000000000" pitchFamily="50" charset="-128"/>
                <a:ea typeface="Yu Gothic UI" panose="020B0500000000000000" pitchFamily="50" charset="-128"/>
              </a:rPr>
              <a:t>事業内容</a:t>
            </a:r>
            <a:endPar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46" name="正方形/長方形 36"/>
          <p:cNvSpPr/>
          <p:nvPr/>
        </p:nvSpPr>
        <p:spPr>
          <a:xfrm>
            <a:off x="257162" y="1349336"/>
            <a:ext cx="12287276" cy="7339051"/>
          </a:xfrm>
          <a:prstGeom prst="rect">
            <a:avLst/>
          </a:prstGeom>
          <a:solidFill>
            <a:sysClr val="window" lastClr="FFFFFF"/>
          </a:solidFill>
          <a:ln w="19050" cap="flat" cmpd="sng" algn="ctr">
            <a:solidFill>
              <a:schemeClr val="accent1">
                <a:lumMod val="75000"/>
              </a:schemeClr>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indent="-204111" defTabSz="326578">
              <a:spcBef>
                <a:spcPts val="429"/>
              </a:spcBef>
              <a:buFont typeface="Wingdings" panose="05000000000000000000" pitchFamily="2" charset="2"/>
              <a:buChar char="l"/>
              <a:defRPr/>
            </a:pPr>
            <a:r>
              <a:rPr kumimoji="1" lang="ja-JP" altLang="en-US" sz="1600" kern="0" dirty="0">
                <a:solidFill>
                  <a:prstClr val="black"/>
                </a:solidFill>
                <a:latin typeface="Yu Gothic UI" panose="020B0500000000000000" pitchFamily="50" charset="-128"/>
                <a:ea typeface="Yu Gothic UI" panose="020B0500000000000000" pitchFamily="50" charset="-128"/>
              </a:rPr>
              <a:t>事業の概要・詳細をご記載ください。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204111" indent="-204111" defTabSz="326578">
              <a:spcBef>
                <a:spcPts val="429"/>
              </a:spcBef>
              <a:buFont typeface="Wingdings" panose="05000000000000000000" pitchFamily="2" charset="2"/>
              <a:buChar char="l"/>
              <a:defRPr/>
            </a:pPr>
            <a:r>
              <a:rPr kumimoji="1" lang="ja-JP" altLang="en-US" sz="1600" kern="0" dirty="0">
                <a:solidFill>
                  <a:prstClr val="black"/>
                </a:solidFill>
                <a:latin typeface="Yu Gothic UI" panose="020B0500000000000000" pitchFamily="50" charset="-128"/>
                <a:ea typeface="Yu Gothic UI" panose="020B0500000000000000" pitchFamily="50" charset="-128"/>
              </a:rPr>
              <a:t>活用するデータやテクノロジーについて明確にご記載ください</a:t>
            </a:r>
            <a:r>
              <a:rPr kumimoji="1" lang="ja-JP" altLang="en-US" sz="1600" kern="0" dirty="0" smtClean="0">
                <a:solidFill>
                  <a:prstClr val="black"/>
                </a:solidFill>
                <a:latin typeface="Yu Gothic UI" panose="020B0500000000000000" pitchFamily="50" charset="-128"/>
                <a:ea typeface="Yu Gothic UI" panose="020B0500000000000000" pitchFamily="50" charset="-128"/>
              </a:rPr>
              <a:t>。</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204111" indent="-204111" defTabSz="326578">
              <a:spcBef>
                <a:spcPts val="429"/>
              </a:spcBef>
              <a:buFont typeface="Wingdings" panose="05000000000000000000" pitchFamily="2" charset="2"/>
              <a:buChar char="l"/>
              <a:defRPr/>
            </a:pPr>
            <a:endParaRPr kumimoji="1" lang="en-US" altLang="ja-JP" sz="1600" kern="0" dirty="0">
              <a:solidFill>
                <a:prstClr val="black"/>
              </a:solidFill>
              <a:latin typeface="Yu Gothic UI" panose="020B0500000000000000" pitchFamily="50" charset="-128"/>
              <a:ea typeface="Yu Gothic UI" panose="020B0500000000000000" pitchFamily="50" charset="-128"/>
            </a:endParaRPr>
          </a:p>
        </p:txBody>
      </p:sp>
      <p:sp>
        <p:nvSpPr>
          <p:cNvPr id="1147" name="タイトル 106"/>
          <p:cNvSpPr txBox="1"/>
          <p:nvPr/>
        </p:nvSpPr>
        <p:spPr bwMode="gray">
          <a:xfrm>
            <a:off x="11375755" y="316779"/>
            <a:ext cx="1168681" cy="17768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2600534104"/>
      </p:ext>
    </p:extLst>
  </p:cSld>
  <p:clrMapOvr>
    <a:masterClrMapping/>
  </p:clrMapOvr>
  <p:extLst mod="1">
    <p:ext uri="{6950BFC3-D8DA-4A85-94F7-54DA5524770B}"/>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53"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154"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55"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56" name="正方形/長方形 35"/>
          <p:cNvSpPr/>
          <p:nvPr/>
        </p:nvSpPr>
        <p:spPr>
          <a:xfrm>
            <a:off x="257162" y="909245"/>
            <a:ext cx="12287275" cy="423070"/>
          </a:xfrm>
          <a:prstGeom prst="rect">
            <a:avLst/>
          </a:prstGeom>
          <a:solidFill>
            <a:schemeClr val="accent1">
              <a:lumMod val="60000"/>
              <a:lumOff val="40000"/>
            </a:schemeClr>
          </a:solidFill>
          <a:ln w="19050" cap="flat" cmpd="sng" algn="ctr">
            <a:solidFill>
              <a:schemeClr val="accent1">
                <a:lumMod val="75000"/>
              </a:schemeClr>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コンパクトシティ政策との整合性</a:t>
            </a:r>
            <a:endPar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57" name="正方形/長方形 36"/>
          <p:cNvSpPr/>
          <p:nvPr/>
        </p:nvSpPr>
        <p:spPr>
          <a:xfrm>
            <a:off x="257162" y="1349336"/>
            <a:ext cx="12287276" cy="7339051"/>
          </a:xfrm>
          <a:prstGeom prst="rect">
            <a:avLst/>
          </a:prstGeom>
          <a:solidFill>
            <a:sysClr val="window" lastClr="FFFFFF"/>
          </a:solidFill>
          <a:ln w="19050" cap="flat" cmpd="sng" algn="ctr">
            <a:solidFill>
              <a:schemeClr val="accent1">
                <a:lumMod val="75000"/>
              </a:schemeClr>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富山市ではデジタル技術を使って、市がこれまで進めてきたコンパクトシティ政策を深化させる</a:t>
            </a:r>
            <a:r>
              <a:rPr kumimoji="1" lang="ja-JP" altLang="en-US" sz="1600" kern="0" dirty="0">
                <a:solidFill>
                  <a:prstClr val="black"/>
                </a:solidFill>
                <a:latin typeface="Yu Gothic UI" panose="020B0500000000000000" pitchFamily="50" charset="-128"/>
                <a:ea typeface="Yu Gothic UI" panose="020B0500000000000000" pitchFamily="50" charset="-128"/>
              </a:rPr>
              <a:t>こと</a:t>
            </a: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を目的としています。本提案がコンパクトシティ政策をどういった形で深化させる</a:t>
            </a:r>
            <a:r>
              <a:rPr kumimoji="1" lang="ja-JP" altLang="en-US" sz="1600" kern="0" dirty="0">
                <a:solidFill>
                  <a:prstClr val="black"/>
                </a:solidFill>
                <a:latin typeface="Yu Gothic UI" panose="020B0500000000000000" pitchFamily="50" charset="-128"/>
                <a:ea typeface="Yu Gothic UI" panose="020B0500000000000000" pitchFamily="50" charset="-128"/>
              </a:rPr>
              <a:t>の</a:t>
            </a: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かご記載ください。</a:t>
            </a:r>
            <a:endParaRPr kumimoji="1" lang="en-US" altLang="ja-JP"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58" name="タイトル 107"/>
          <p:cNvSpPr txBox="1"/>
          <p:nvPr/>
        </p:nvSpPr>
        <p:spPr bwMode="gray">
          <a:xfrm>
            <a:off x="11375755" y="316779"/>
            <a:ext cx="1168681" cy="17768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2899193307"/>
      </p:ext>
    </p:extLst>
  </p:cSld>
  <p:clrMapOvr>
    <a:masterClrMapping/>
  </p:clrMapOvr>
  <p:extLst>
    <p:ext uri="{6950BFC3-D8DA-4A85-94F7-54DA5524770B}"/>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64"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165"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66"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67" name="正方形/長方形 35"/>
          <p:cNvSpPr/>
          <p:nvPr/>
        </p:nvSpPr>
        <p:spPr>
          <a:xfrm>
            <a:off x="257162" y="909245"/>
            <a:ext cx="12287275" cy="423070"/>
          </a:xfrm>
          <a:prstGeom prst="rect">
            <a:avLst/>
          </a:prstGeom>
          <a:solidFill>
            <a:schemeClr val="accent1">
              <a:lumMod val="60000"/>
              <a:lumOff val="40000"/>
            </a:schemeClr>
          </a:solidFill>
          <a:ln w="19050" cap="flat" cmpd="sng" algn="ctr">
            <a:solidFill>
              <a:schemeClr val="accent1">
                <a:lumMod val="75000"/>
              </a:schemeClr>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lvl="0" algn="ctr" defTabSz="326578">
              <a:defRPr/>
            </a:pPr>
            <a:r>
              <a:rPr kumimoji="1" lang="ja-JP" altLang="en-US" sz="2000" b="1" kern="0" dirty="0">
                <a:solidFill>
                  <a:prstClr val="black"/>
                </a:solidFill>
                <a:latin typeface="Yu Gothic UI" panose="020B0500000000000000" pitchFamily="50" charset="-128"/>
                <a:ea typeface="Yu Gothic UI" panose="020B0500000000000000" pitchFamily="50" charset="-128"/>
              </a:rPr>
              <a:t>２７の取組の方向性と</a:t>
            </a:r>
            <a:r>
              <a:rPr kumimoji="1" lang="ja-JP" altLang="en-US" sz="2000" b="1" kern="0" dirty="0">
                <a:latin typeface="Yu Gothic UI" panose="020B0500000000000000" pitchFamily="50" charset="-128"/>
                <a:ea typeface="Yu Gothic UI" panose="020B0500000000000000" pitchFamily="50" charset="-128"/>
              </a:rPr>
              <a:t>目指す将来像</a:t>
            </a:r>
            <a:endParaRPr kumimoji="1" lang="ja-JP" altLang="en-US" sz="2000" b="1" kern="0" dirty="0">
              <a:latin typeface="Yu Gothic UI" panose="020B0500000000000000" pitchFamily="50" charset="-128"/>
              <a:ea typeface="Yu Gothic UI" panose="020B0500000000000000" pitchFamily="50" charset="-128"/>
            </a:endParaRPr>
          </a:p>
        </p:txBody>
      </p:sp>
      <p:sp>
        <p:nvSpPr>
          <p:cNvPr id="1168" name="正方形/長方形 36"/>
          <p:cNvSpPr/>
          <p:nvPr/>
        </p:nvSpPr>
        <p:spPr>
          <a:xfrm>
            <a:off x="257160" y="1332315"/>
            <a:ext cx="12287276" cy="5163441"/>
          </a:xfrm>
          <a:prstGeom prst="rect">
            <a:avLst/>
          </a:prstGeom>
          <a:solidFill>
            <a:sysClr val="window" lastClr="FFFFFF"/>
          </a:solidFill>
          <a:ln w="19050" cap="flat" cmpd="sng" algn="ctr">
            <a:solidFill>
              <a:schemeClr val="accent1">
                <a:lumMod val="75000"/>
              </a:schemeClr>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提案する事業内容が貢献できると思われる富山市スマートシティ推進ビジョン（以下「ビジョン」という。）の取組の方向性について、最も貢献するもの</a:t>
            </a:r>
            <a:r>
              <a:rPr kumimoji="1" lang="ja-JP" altLang="en-US" sz="1600" b="1" kern="0" dirty="0">
                <a:solidFill>
                  <a:prstClr val="black"/>
                </a:solidFill>
                <a:latin typeface="Yu Gothic UI" panose="020B0500000000000000" pitchFamily="50" charset="-128"/>
                <a:ea typeface="Yu Gothic UI" panose="020B0500000000000000" pitchFamily="50" charset="-128"/>
              </a:rPr>
              <a:t>１つ</a:t>
            </a:r>
            <a:r>
              <a:rPr kumimoji="1" lang="ja-JP" altLang="en-US" sz="1600" b="0" kern="0" dirty="0">
                <a:solidFill>
                  <a:prstClr val="black"/>
                </a:solidFill>
                <a:latin typeface="Yu Gothic UI" panose="020B0500000000000000" pitchFamily="50" charset="-128"/>
                <a:ea typeface="Yu Gothic UI" panose="020B0500000000000000" pitchFamily="50" charset="-128"/>
              </a:rPr>
              <a:t>に</a:t>
            </a:r>
            <a:r>
              <a:rPr kumimoji="1" lang="ja-JP" altLang="en-US" sz="1600" kern="0" dirty="0">
                <a:solidFill>
                  <a:prstClr val="black"/>
                </a:solidFill>
                <a:latin typeface="Yu Gothic UI" panose="020B0500000000000000" pitchFamily="50" charset="-128"/>
                <a:ea typeface="Yu Gothic UI" panose="020B0500000000000000" pitchFamily="50" charset="-128"/>
              </a:rPr>
              <a:t>チェックを入れてください。</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R="0" lvl="0" defTabSz="326578" eaLnBrk="1" fontAlgn="auto" latinLnBrk="0" hangingPunct="1">
              <a:lnSpc>
                <a:spcPct val="100000"/>
              </a:lnSpc>
              <a:spcBef>
                <a:spcPts val="429"/>
              </a:spcBef>
              <a:spcAft>
                <a:spcPts val="0"/>
              </a:spcAft>
              <a:buClrTx/>
              <a:buSzTx/>
              <a:tabLst/>
              <a:defRPr/>
            </a:pPr>
            <a:r>
              <a:rPr kumimoji="1" lang="en-US" altLang="ja-JP" sz="1600" u="sng" kern="0" dirty="0">
                <a:solidFill>
                  <a:prstClr val="black"/>
                </a:solidFill>
                <a:latin typeface="Yu Gothic UI" panose="020B0500000000000000" pitchFamily="50" charset="-128"/>
                <a:ea typeface="Yu Gothic UI" panose="020B0500000000000000" pitchFamily="50" charset="-128"/>
              </a:rPr>
              <a:t>※</a:t>
            </a:r>
            <a:r>
              <a:rPr kumimoji="1" lang="ja-JP" altLang="en-US" sz="1600" u="sng" kern="0" dirty="0">
                <a:solidFill>
                  <a:prstClr val="black"/>
                </a:solidFill>
                <a:latin typeface="Yu Gothic UI" panose="020B0500000000000000" pitchFamily="50" charset="-128"/>
                <a:ea typeface="Yu Gothic UI" panose="020B0500000000000000" pitchFamily="50" charset="-128"/>
              </a:rPr>
              <a:t>ビジョン１２～２３ページの取組の方向性及び２４ページの重点領域をご参照ください。</a:t>
            </a:r>
            <a:endParaRPr kumimoji="1" lang="en-US" altLang="ja-JP" sz="1600" u="sng" kern="0" dirty="0">
              <a:solidFill>
                <a:prstClr val="black"/>
              </a:solidFill>
              <a:latin typeface="Yu Gothic UI" panose="020B0500000000000000" pitchFamily="50" charset="-128"/>
              <a:ea typeface="Yu Gothic UI" panose="020B0500000000000000" pitchFamily="50" charset="-128"/>
            </a:endParaRPr>
          </a:p>
          <a:p>
            <a:pPr marR="0" lvl="0" defTabSz="326578" eaLnBrk="1" fontAlgn="auto" latinLnBrk="0" hangingPunct="1">
              <a:lnSpc>
                <a:spcPct val="100000"/>
              </a:lnSpc>
              <a:spcBef>
                <a:spcPts val="429"/>
              </a:spcBef>
              <a:spcAft>
                <a:spcPts val="0"/>
              </a:spcAft>
              <a:buClrTx/>
              <a:buSzTx/>
              <a:tabLst/>
              <a:defRPr/>
            </a:pPr>
            <a:endParaRPr kumimoji="1" lang="en-US" altLang="ja-JP" sz="1600" kern="0" dirty="0" smtClean="0">
              <a:solidFill>
                <a:prstClr val="black"/>
              </a:solidFill>
              <a:latin typeface="Yu Gothic UI" panose="020B0500000000000000" pitchFamily="50" charset="-128"/>
              <a:ea typeface="Yu Gothic UI" panose="020B0500000000000000" pitchFamily="50" charset="-128"/>
            </a:endParaRPr>
          </a:p>
          <a:p>
            <a:pPr marR="0" lvl="0" defTabSz="326578" eaLnBrk="1" fontAlgn="auto" latinLnBrk="0" hangingPunct="1">
              <a:lnSpc>
                <a:spcPct val="100000"/>
              </a:lnSpc>
              <a:spcBef>
                <a:spcPts val="429"/>
              </a:spcBef>
              <a:spcAft>
                <a:spcPts val="0"/>
              </a:spcAft>
              <a:buClrTx/>
              <a:buSzTx/>
              <a:tabLst/>
              <a:defRPr/>
            </a:pPr>
            <a:endParaRPr kumimoji="1" lang="en-US" altLang="ja-JP" sz="1600" kern="0" dirty="0">
              <a:solidFill>
                <a:prstClr val="black"/>
              </a:solidFill>
              <a:latin typeface="Yu Gothic UI" panose="020B0500000000000000" pitchFamily="50" charset="-128"/>
              <a:ea typeface="Yu Gothic UI" panose="020B0500000000000000" pitchFamily="50" charset="-128"/>
            </a:endParaRPr>
          </a:p>
        </p:txBody>
      </p:sp>
      <p:sp>
        <p:nvSpPr>
          <p:cNvPr id="1169" name="正方形/長方形 1"/>
          <p:cNvSpPr/>
          <p:nvPr/>
        </p:nvSpPr>
        <p:spPr>
          <a:xfrm>
            <a:off x="1206969" y="2292955"/>
            <a:ext cx="4467811" cy="4189908"/>
          </a:xfrm>
          <a:prstGeom prst="rect">
            <a:avLst/>
          </a:prstGeom>
          <a:noFill/>
          <a:ln w="19050" cap="flat" cmpd="sng" algn="ctr">
            <a:no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□車がなくても移動できる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□どこでも必要なモノ・コト・情報を入手できる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□どこでも仕事や勉強ができる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□どこでも医療・介護・健康サービスが受けられる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□事故や犯罪がなく治安が良い</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□雪や災害・感染症に対する備えができている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□伝統や文化が大切に継承されている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□美しく豊かな自然が維持されている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□地域の魅力が発信できている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□個性や長所が尊重されている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□外出したくなる個性的・魅力的な場がある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□芸術文化・スポーツに親しんでいる</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defTabSz="326578">
              <a:spcBef>
                <a:spcPts val="429"/>
              </a:spcBef>
              <a:defRPr/>
            </a:pPr>
            <a:r>
              <a:rPr kumimoji="1" lang="ja-JP" altLang="en-US" sz="1600" kern="0" dirty="0">
                <a:solidFill>
                  <a:prstClr val="black"/>
                </a:solidFill>
                <a:latin typeface="Yu Gothic UI" panose="020B0500000000000000" pitchFamily="50" charset="-128"/>
                <a:ea typeface="Yu Gothic UI" panose="020B0500000000000000" pitchFamily="50" charset="-128"/>
              </a:rPr>
              <a:t>□子どもの多様な学び・交流・体験の場がある</a:t>
            </a:r>
          </a:p>
          <a:p>
            <a:pPr defTabSz="326578">
              <a:spcBef>
                <a:spcPts val="429"/>
              </a:spcBef>
              <a:defRPr/>
            </a:pPr>
            <a:r>
              <a:rPr kumimoji="1" lang="ja-JP" altLang="en-US" sz="1600" kern="0" dirty="0">
                <a:solidFill>
                  <a:prstClr val="black"/>
                </a:solidFill>
                <a:latin typeface="Yu Gothic UI" panose="020B0500000000000000" pitchFamily="50" charset="-128"/>
                <a:ea typeface="Yu Gothic UI" panose="020B0500000000000000" pitchFamily="50" charset="-128"/>
              </a:rPr>
              <a:t>□学校に行くのが楽しみになる</a:t>
            </a:r>
          </a:p>
          <a:p>
            <a:pPr marR="0" lvl="0" defTabSz="326578" eaLnBrk="1" fontAlgn="auto" latinLnBrk="0" hangingPunct="1">
              <a:lnSpc>
                <a:spcPct val="100000"/>
              </a:lnSpc>
              <a:spcBef>
                <a:spcPts val="429"/>
              </a:spcBef>
              <a:spcAft>
                <a:spcPts val="0"/>
              </a:spcAft>
              <a:buClrTx/>
              <a:buSzTx/>
              <a:tabLst/>
              <a:defRPr/>
            </a:pPr>
            <a:endParaRPr kumimoji="1" lang="ja-JP" altLang="en-US" sz="1600" kern="0" dirty="0">
              <a:solidFill>
                <a:prstClr val="black"/>
              </a:solidFill>
              <a:latin typeface="Yu Gothic UI" panose="020B0500000000000000" pitchFamily="50" charset="-128"/>
              <a:ea typeface="Yu Gothic UI" panose="020B0500000000000000" pitchFamily="50" charset="-128"/>
            </a:endParaRPr>
          </a:p>
        </p:txBody>
      </p:sp>
      <p:sp>
        <p:nvSpPr>
          <p:cNvPr id="1170" name="正方形/長方形 2"/>
          <p:cNvSpPr/>
          <p:nvPr/>
        </p:nvSpPr>
        <p:spPr>
          <a:xfrm>
            <a:off x="6801638" y="2280061"/>
            <a:ext cx="4615941" cy="4189908"/>
          </a:xfrm>
          <a:prstGeom prst="rect">
            <a:avLst/>
          </a:prstGeom>
          <a:noFill/>
          <a:ln w="19050" cap="flat" cmpd="sng" algn="ctr">
            <a:no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□地域ぐるみで子育てがサポートされている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□仕事が魅力的で働き方も多様である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□挑戦者が応援してもらえる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□若い世代の意見が尊重される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□困りごとを気楽に相談できる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□助けあい支えあいの輪が広がる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□安心して参加できるコミュニティがある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□つくる人とたべる（つかう）人がつながっている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□地域の魅力が新たな交流を生んでいる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□あらゆる活動に次世代への配慮がある</a:t>
            </a:r>
          </a:p>
          <a:p>
            <a:pPr marR="0" lvl="0" defTabSz="326578" eaLnBrk="1" fontAlgn="auto" latinLnBrk="0" hangingPunct="1">
              <a:lnSpc>
                <a:spcPct val="100000"/>
              </a:lnSpc>
              <a:spcBef>
                <a:spcPts val="429"/>
              </a:spcBef>
              <a:spcAft>
                <a:spcPts val="0"/>
              </a:spcAft>
              <a:buClrTx/>
              <a:buSzTx/>
              <a:tabLst/>
              <a:defRPr/>
            </a:pPr>
            <a:r>
              <a:rPr kumimoji="1" lang="ja-JP" altLang="en-US" sz="1600" kern="0" dirty="0">
                <a:solidFill>
                  <a:prstClr val="black"/>
                </a:solidFill>
                <a:latin typeface="Yu Gothic UI" panose="020B0500000000000000" pitchFamily="50" charset="-128"/>
                <a:ea typeface="Yu Gothic UI" panose="020B0500000000000000" pitchFamily="50" charset="-128"/>
              </a:rPr>
              <a:t>□未来への学びと対話の機会がある</a:t>
            </a: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R="0" lvl="0" defTabSz="326578" eaLnBrk="1" fontAlgn="auto" latinLnBrk="0" hangingPunct="1">
              <a:lnSpc>
                <a:spcPct val="100000"/>
              </a:lnSpc>
              <a:spcBef>
                <a:spcPts val="429"/>
              </a:spcBef>
              <a:spcAft>
                <a:spcPts val="0"/>
              </a:spcAft>
              <a:buClrTx/>
              <a:buSzTx/>
              <a:tabLst/>
              <a:defRPr/>
            </a:pP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□新たなビジネスが生まれている</a:t>
            </a:r>
          </a:p>
          <a:p>
            <a:pPr marR="0" lvl="0" defTabSz="326578" eaLnBrk="1" fontAlgn="auto" latinLnBrk="0" hangingPunct="1">
              <a:lnSpc>
                <a:spcPct val="100000"/>
              </a:lnSpc>
              <a:spcBef>
                <a:spcPts val="429"/>
              </a:spcBef>
              <a:spcAft>
                <a:spcPts val="0"/>
              </a:spcAft>
              <a:buClrTx/>
              <a:buSzTx/>
              <a:tabLst/>
              <a:defRPr/>
            </a:pPr>
            <a:r>
              <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□市民が主体的にまちづくりに参画している</a:t>
            </a:r>
          </a:p>
        </p:txBody>
      </p:sp>
      <p:sp>
        <p:nvSpPr>
          <p:cNvPr id="1171" name="正方形/長方形 9"/>
          <p:cNvSpPr/>
          <p:nvPr/>
        </p:nvSpPr>
        <p:spPr>
          <a:xfrm>
            <a:off x="257160" y="6648773"/>
            <a:ext cx="12287276" cy="2696705"/>
          </a:xfrm>
          <a:prstGeom prst="rect">
            <a:avLst/>
          </a:prstGeom>
          <a:solidFill>
            <a:sysClr val="window" lastClr="FFFFFF"/>
          </a:solidFill>
          <a:ln w="19050" cap="flat" cmpd="sng" algn="ctr">
            <a:solidFill>
              <a:schemeClr val="accent1">
                <a:lumMod val="75000"/>
              </a:schemeClr>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lvl="0" indent="-204111" defTabSz="326578">
              <a:spcBef>
                <a:spcPts val="429"/>
              </a:spcBef>
              <a:buFont typeface="Wingdings" panose="05000000000000000000" pitchFamily="2" charset="2"/>
              <a:buChar char="l"/>
              <a:defRPr/>
            </a:pPr>
            <a:r>
              <a:rPr kumimoji="1" lang="ja-JP" altLang="en-US" sz="1600" kern="0" dirty="0">
                <a:latin typeface="Yu Gothic UI" panose="020B0500000000000000" pitchFamily="50" charset="-128"/>
                <a:ea typeface="Yu Gothic UI" panose="020B0500000000000000" pitchFamily="50" charset="-128"/>
              </a:rPr>
              <a:t>提案する事業の実施により実現する</a:t>
            </a:r>
            <a:r>
              <a:rPr kumimoji="1" lang="ja-JP" altLang="en-US" sz="1600" kern="0" dirty="0" smtClean="0">
                <a:latin typeface="Yu Gothic UI" panose="020B0500000000000000" pitchFamily="50" charset="-128"/>
                <a:ea typeface="Yu Gothic UI" panose="020B0500000000000000" pitchFamily="50" charset="-128"/>
              </a:rPr>
              <a:t>「</a:t>
            </a:r>
            <a:r>
              <a:rPr kumimoji="1" lang="ja-JP" altLang="en-US" sz="1600" kern="0" dirty="0">
                <a:latin typeface="Yu Gothic UI" panose="020B0500000000000000" pitchFamily="50" charset="-128"/>
                <a:ea typeface="Yu Gothic UI" panose="020B0500000000000000" pitchFamily="50" charset="-128"/>
              </a:rPr>
              <a:t>将来</a:t>
            </a:r>
            <a:r>
              <a:rPr kumimoji="1" lang="ja-JP" altLang="en-US" sz="1600" kern="0" dirty="0" smtClean="0">
                <a:latin typeface="Yu Gothic UI" panose="020B0500000000000000" pitchFamily="50" charset="-128"/>
                <a:ea typeface="Yu Gothic UI" panose="020B0500000000000000" pitchFamily="50" charset="-128"/>
              </a:rPr>
              <a:t>像</a:t>
            </a:r>
            <a:r>
              <a:rPr kumimoji="1" lang="ja-JP" altLang="en-US" sz="1600" kern="0" dirty="0">
                <a:latin typeface="Yu Gothic UI" panose="020B0500000000000000" pitchFamily="50" charset="-128"/>
                <a:ea typeface="Yu Gothic UI" panose="020B0500000000000000" pitchFamily="50" charset="-128"/>
              </a:rPr>
              <a:t>」について、できるだけ具体的に記入してください。</a:t>
            </a:r>
            <a:endParaRPr kumimoji="1" lang="en-US" altLang="ja-JP" sz="1600" kern="0" dirty="0">
              <a:latin typeface="Yu Gothic UI" panose="020B0500000000000000" pitchFamily="50" charset="-128"/>
              <a:ea typeface="Yu Gothic UI" panose="020B0500000000000000" pitchFamily="50" charset="-128"/>
            </a:endParaRPr>
          </a:p>
          <a:p>
            <a:pPr marL="204111" lvl="0" indent="-204111" defTabSz="326578">
              <a:spcBef>
                <a:spcPts val="429"/>
              </a:spcBef>
              <a:buFont typeface="Wingdings" panose="05000000000000000000" pitchFamily="2" charset="2"/>
              <a:buChar char="l"/>
              <a:defRPr/>
            </a:pPr>
            <a:r>
              <a:rPr kumimoji="1" lang="ja-JP" altLang="en-US" sz="1600" kern="0" dirty="0" smtClean="0">
                <a:latin typeface="Yu Gothic UI" panose="020B0500000000000000" pitchFamily="50" charset="-128"/>
                <a:ea typeface="Yu Gothic UI" panose="020B0500000000000000" pitchFamily="50" charset="-128"/>
              </a:rPr>
              <a:t>「将来像</a:t>
            </a:r>
            <a:r>
              <a:rPr kumimoji="1" lang="ja-JP" altLang="en-US" sz="1600" kern="0" dirty="0">
                <a:latin typeface="Yu Gothic UI" panose="020B0500000000000000" pitchFamily="50" charset="-128"/>
                <a:ea typeface="Yu Gothic UI" panose="020B0500000000000000" pitchFamily="50" charset="-128"/>
              </a:rPr>
              <a:t>」や「取組の方向性」の実現可否や進捗状況を判断する際、最も妥当で効果的と思われる</a:t>
            </a:r>
            <a:r>
              <a:rPr kumimoji="1" lang="ja-JP" altLang="en-US" sz="1600" kern="0" dirty="0" smtClean="0">
                <a:latin typeface="Yu Gothic UI" panose="020B0500000000000000" pitchFamily="50" charset="-128"/>
                <a:ea typeface="Yu Gothic UI" panose="020B0500000000000000" pitchFamily="50" charset="-128"/>
              </a:rPr>
              <a:t>定量的指標</a:t>
            </a:r>
            <a:r>
              <a:rPr kumimoji="1" lang="ja-JP" altLang="en-US" sz="1600" kern="0" dirty="0">
                <a:latin typeface="Yu Gothic UI" panose="020B0500000000000000" pitchFamily="50" charset="-128"/>
                <a:ea typeface="Yu Gothic UI" panose="020B0500000000000000" pitchFamily="50" charset="-128"/>
              </a:rPr>
              <a:t>について記入してください。</a:t>
            </a:r>
            <a:endParaRPr kumimoji="1" lang="en-US" altLang="ja-JP" sz="1600" strike="sngStrike" kern="0" dirty="0">
              <a:latin typeface="Yu Gothic UI" panose="020B0500000000000000" pitchFamily="50" charset="-128"/>
              <a:ea typeface="Yu Gothic UI" panose="020B0500000000000000" pitchFamily="50" charset="-128"/>
            </a:endParaRPr>
          </a:p>
          <a:p>
            <a:pPr marR="0" lvl="0" defTabSz="326578" eaLnBrk="1" fontAlgn="auto" latinLnBrk="0" hangingPunct="1">
              <a:lnSpc>
                <a:spcPct val="100000"/>
              </a:lnSpc>
              <a:spcBef>
                <a:spcPts val="429"/>
              </a:spcBef>
              <a:spcAft>
                <a:spcPts val="0"/>
              </a:spcAft>
              <a:buClrTx/>
              <a:buSzTx/>
              <a:tabLst/>
              <a:defRPr/>
            </a:pPr>
            <a:endParaRPr kumimoji="1" lang="en-US" altLang="ja-JP" sz="1600" kern="0" dirty="0">
              <a:solidFill>
                <a:prstClr val="black"/>
              </a:solidFill>
              <a:latin typeface="Yu Gothic UI" panose="020B0500000000000000" pitchFamily="50" charset="-128"/>
              <a:ea typeface="Yu Gothic UI" panose="020B0500000000000000" pitchFamily="50" charset="-128"/>
            </a:endParaRPr>
          </a:p>
        </p:txBody>
      </p:sp>
      <p:sp>
        <p:nvSpPr>
          <p:cNvPr id="1172" name="タイトル 108"/>
          <p:cNvSpPr txBox="1"/>
          <p:nvPr/>
        </p:nvSpPr>
        <p:spPr bwMode="gray">
          <a:xfrm>
            <a:off x="11375755" y="316779"/>
            <a:ext cx="1168681" cy="17768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1437540616"/>
      </p:ext>
    </p:extLst>
  </p:cSld>
  <p:clrMapOvr>
    <a:masterClrMapping/>
  </p:clrMapOvr>
  <p:extLst mod="1">
    <p:ext uri="{6950BFC3-D8DA-4A85-94F7-54DA5524770B}"/>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8"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179"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80"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181" name="正方形/長方形 35"/>
          <p:cNvSpPr/>
          <p:nvPr/>
        </p:nvSpPr>
        <p:spPr>
          <a:xfrm>
            <a:off x="257162" y="909245"/>
            <a:ext cx="12287275" cy="423070"/>
          </a:xfrm>
          <a:prstGeom prst="rect">
            <a:avLst/>
          </a:prstGeom>
          <a:solidFill>
            <a:schemeClr val="accent1">
              <a:lumMod val="60000"/>
              <a:lumOff val="40000"/>
            </a:schemeClr>
          </a:solidFill>
          <a:ln w="19050" cap="flat" cmpd="sng" algn="ctr">
            <a:solidFill>
              <a:schemeClr val="accent1">
                <a:lumMod val="75000"/>
              </a:schemeClr>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noProof="0" dirty="0">
                <a:solidFill>
                  <a:prstClr val="black"/>
                </a:solidFill>
                <a:latin typeface="Yu Gothic UI" panose="020B0500000000000000" pitchFamily="50" charset="-128"/>
                <a:ea typeface="Yu Gothic UI" panose="020B0500000000000000" pitchFamily="50" charset="-128"/>
              </a:rPr>
              <a:t>課題解決に向けたロジック</a:t>
            </a:r>
            <a:endPar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182" name="正方形/長方形 36"/>
          <p:cNvSpPr/>
          <p:nvPr/>
        </p:nvSpPr>
        <p:spPr>
          <a:xfrm>
            <a:off x="257160" y="1332315"/>
            <a:ext cx="12287276" cy="7339051"/>
          </a:xfrm>
          <a:prstGeom prst="rect">
            <a:avLst/>
          </a:prstGeom>
          <a:solidFill>
            <a:sysClr val="window" lastClr="FFFFFF"/>
          </a:solidFill>
          <a:ln w="19050" cap="flat" cmpd="sng" algn="ctr">
            <a:solidFill>
              <a:schemeClr val="accent1">
                <a:lumMod val="75000"/>
              </a:schemeClr>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indent="-204111" defTabSz="326578">
              <a:spcBef>
                <a:spcPts val="429"/>
              </a:spcBef>
              <a:buFont typeface="Wingdings" panose="05000000000000000000" pitchFamily="2" charset="2"/>
              <a:buChar char="l"/>
              <a:defRPr/>
            </a:pPr>
            <a:r>
              <a:rPr kumimoji="1" lang="ja-JP" altLang="en-US" sz="1600" kern="0" dirty="0">
                <a:latin typeface="Yu Gothic UI" panose="020B0500000000000000" pitchFamily="50" charset="-128"/>
                <a:ea typeface="Yu Gothic UI" panose="020B0500000000000000" pitchFamily="50" charset="-128"/>
              </a:rPr>
              <a:t>前頁で記載した「将来像」および特にインパクトの大きな「取組の方向性」、その実現可否や進捗状況を判断するための妥当かつ効果的な「定量的指標」をふまえ、提案事業の実施から「将来像」の実現に向けた道筋を定性・定量的な目標も掲げながら論理的に説明する概念図（ロジックモデル）をご記載ください</a:t>
            </a:r>
            <a:r>
              <a:rPr kumimoji="1" lang="ja-JP" altLang="en-US" sz="1600" kern="0" dirty="0" smtClean="0">
                <a:latin typeface="Yu Gothic UI" panose="020B0500000000000000" pitchFamily="50" charset="-128"/>
                <a:ea typeface="Yu Gothic UI" panose="020B0500000000000000" pitchFamily="50" charset="-128"/>
              </a:rPr>
              <a:t>。（</a:t>
            </a:r>
            <a:r>
              <a:rPr kumimoji="1" lang="en-US" altLang="ja-JP" sz="1600" kern="0" dirty="0">
                <a:latin typeface="Yu Gothic UI" panose="020B0500000000000000" pitchFamily="50" charset="-128"/>
                <a:ea typeface="Yu Gothic UI" panose="020B0500000000000000" pitchFamily="50" charset="-128"/>
              </a:rPr>
              <a:t>※</a:t>
            </a:r>
            <a:r>
              <a:rPr kumimoji="1" lang="ja-JP" altLang="en-US" sz="1600" kern="0" dirty="0">
                <a:latin typeface="Yu Gothic UI" panose="020B0500000000000000" pitchFamily="50" charset="-128"/>
                <a:ea typeface="Yu Gothic UI" panose="020B0500000000000000" pitchFamily="50" charset="-128"/>
              </a:rPr>
              <a:t>必須項目ではありません。）</a:t>
            </a:r>
            <a:endParaRPr kumimoji="1" lang="en-US" altLang="ja-JP" sz="1600" kern="0" dirty="0">
              <a:latin typeface="Yu Gothic UI" panose="020B0500000000000000" pitchFamily="50" charset="-128"/>
              <a:ea typeface="Yu Gothic UI" panose="020B0500000000000000" pitchFamily="50" charset="-128"/>
            </a:endParaRPr>
          </a:p>
          <a:p>
            <a:pPr defTabSz="326578">
              <a:spcBef>
                <a:spcPts val="429"/>
              </a:spcBef>
              <a:defRPr/>
            </a:pPr>
            <a:endParaRPr kumimoji="1" lang="en-US" altLang="ja-JP" sz="1600" kern="0" dirty="0">
              <a:solidFill>
                <a:prstClr val="black"/>
              </a:solidFill>
              <a:latin typeface="Yu Gothic UI" panose="020B0500000000000000" pitchFamily="50" charset="-128"/>
              <a:ea typeface="Yu Gothic UI" panose="020B0500000000000000" pitchFamily="50" charset="-128"/>
            </a:endParaRPr>
          </a:p>
          <a:p>
            <a:pPr marL="204111" indent="-204111" defTabSz="326578">
              <a:spcBef>
                <a:spcPts val="429"/>
              </a:spcBef>
              <a:buFont typeface="Wingdings" panose="05000000000000000000" pitchFamily="2" charset="2"/>
              <a:buChar char="l"/>
              <a:defRPr/>
            </a:pPr>
            <a:endParaRPr kumimoji="1" lang="en-US" altLang="ja-JP" sz="1600" kern="0" dirty="0">
              <a:solidFill>
                <a:prstClr val="black"/>
              </a:solidFill>
              <a:latin typeface="Yu Gothic UI" panose="020B0500000000000000" pitchFamily="50" charset="-128"/>
              <a:ea typeface="Yu Gothic UI" panose="020B0500000000000000" pitchFamily="50" charset="-128"/>
            </a:endParaRPr>
          </a:p>
        </p:txBody>
      </p:sp>
      <p:sp>
        <p:nvSpPr>
          <p:cNvPr id="1183" name="タイトル 109"/>
          <p:cNvSpPr txBox="1"/>
          <p:nvPr/>
        </p:nvSpPr>
        <p:spPr bwMode="gray">
          <a:xfrm>
            <a:off x="11375755" y="316779"/>
            <a:ext cx="1168681" cy="17768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109622105"/>
      </p:ext>
    </p:extLst>
  </p:cSld>
  <p:clrMapOvr>
    <a:masterClrMapping/>
  </p:clrMapOvr>
  <p:extLst mod="1">
    <p:ext uri="{6950BFC3-D8DA-4A85-94F7-54DA5524770B}"/>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9"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190" name="正方形/長方形 17"/>
          <p:cNvSpPr/>
          <p:nvPr/>
        </p:nvSpPr>
        <p:spPr bwMode="gray">
          <a:xfrm>
            <a:off x="1361567" y="912812"/>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Calibri Light"/>
              <a:ea typeface="Yu Gothic UI"/>
              <a:cs typeface="Arial" charset="0"/>
            </a:endParaRPr>
          </a:p>
        </p:txBody>
      </p:sp>
      <p:sp>
        <p:nvSpPr>
          <p:cNvPr id="1191" name="正方形/長方形 35"/>
          <p:cNvSpPr/>
          <p:nvPr/>
        </p:nvSpPr>
        <p:spPr>
          <a:xfrm>
            <a:off x="257162" y="909245"/>
            <a:ext cx="12287275" cy="423070"/>
          </a:xfrm>
          <a:prstGeom prst="rect">
            <a:avLst/>
          </a:prstGeom>
          <a:solidFill>
            <a:schemeClr val="accent1">
              <a:lumMod val="60000"/>
              <a:lumOff val="40000"/>
            </a:schemeClr>
          </a:solidFill>
          <a:ln w="19050" cap="flat" cmpd="sng" algn="ctr">
            <a:solidFill>
              <a:schemeClr val="accent1"/>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black"/>
                </a:solidFill>
                <a:latin typeface="Calibri Light"/>
                <a:ea typeface="Yu Gothic UI"/>
              </a:rPr>
              <a:t>実施スケジュール</a:t>
            </a:r>
            <a:endParaRPr kumimoji="1" lang="en-US" altLang="ja-JP" sz="2000" b="1" kern="0" dirty="0">
              <a:solidFill>
                <a:prstClr val="black"/>
              </a:solidFill>
              <a:latin typeface="Calibri Light"/>
              <a:ea typeface="Yu Gothic UI"/>
            </a:endParaRPr>
          </a:p>
        </p:txBody>
      </p:sp>
      <p:sp>
        <p:nvSpPr>
          <p:cNvPr id="1192" name="正方形/長方形 36"/>
          <p:cNvSpPr/>
          <p:nvPr/>
        </p:nvSpPr>
        <p:spPr>
          <a:xfrm>
            <a:off x="257162" y="1349494"/>
            <a:ext cx="12287276" cy="7327821"/>
          </a:xfrm>
          <a:prstGeom prst="rect">
            <a:avLst/>
          </a:prstGeom>
          <a:solidFill>
            <a:sysClr val="window" lastClr="FFFFFF"/>
          </a:solidFill>
          <a:ln w="19050" cap="flat" cmpd="sng" algn="ctr">
            <a:solidFill>
              <a:schemeClr val="accent1"/>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Calibri Light"/>
                <a:ea typeface="Yu Gothic UI"/>
              </a:rPr>
              <a:t>提案</a:t>
            </a:r>
            <a:r>
              <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rPr>
              <a:t>事業のスケジュールを下記の例を参考にご記載ください。（</a:t>
            </a:r>
            <a:r>
              <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rPr>
              <a:t>WG組成の場合、WG活動は8月末までを予定しております。）</a:t>
            </a:r>
            <a:endParaRPr kumimoji="1" lang="ja-JP" altLang="en-US" sz="1600" b="0" i="0" u="none" strike="noStrike" kern="0" cap="none" spc="0" normalizeH="0" baseline="0" noProof="0" dirty="0">
              <a:ln>
                <a:noFill/>
              </a:ln>
              <a:solidFill>
                <a:prstClr val="black"/>
              </a:solidFill>
              <a:effectLst/>
              <a:uLnTx/>
              <a:uFillTx/>
              <a:latin typeface="Calibri Light"/>
              <a:ea typeface="Yu Gothic UI"/>
              <a:cs typeface="+mn-cs"/>
            </a:endParaRPr>
          </a:p>
          <a:p>
            <a:pPr marL="204111" marR="0" lvl="0" indent="-204111" defTabSz="326578" eaLnBrk="1" fontAlgn="auto" latinLnBrk="0" hangingPunct="1">
              <a:lnSpc>
                <a:spcPct val="100000"/>
              </a:lnSpc>
              <a:spcBef>
                <a:spcPts val="429"/>
              </a:spcBef>
              <a:spcAft>
                <a:spcPts val="0"/>
              </a:spcAft>
              <a:buClrTx/>
              <a:buSzTx/>
              <a:buFont typeface="Wingdings" panose="05000000000000000000" pitchFamily="2" charset="2"/>
              <a:buChar char="l"/>
              <a:tabLst/>
              <a:defRPr/>
            </a:pPr>
            <a:r>
              <a:rPr kumimoji="1" lang="ja-JP" altLang="en-US" sz="1600" kern="0" dirty="0">
                <a:solidFill>
                  <a:prstClr val="black"/>
                </a:solidFill>
                <a:latin typeface="Calibri Light"/>
                <a:ea typeface="Yu Gothic UI"/>
              </a:rPr>
              <a:t>また、複数個のマイルストーンを設定してください。</a:t>
            </a:r>
            <a:endParaRPr kumimoji="1" lang="en-US" altLang="ja-JP" sz="1600" kern="0" dirty="0">
              <a:solidFill>
                <a:prstClr val="black"/>
              </a:solidFill>
              <a:latin typeface="Calibri Light"/>
              <a:ea typeface="Yu Gothic UI"/>
            </a:endParaRPr>
          </a:p>
        </p:txBody>
      </p:sp>
      <p:graphicFrame>
        <p:nvGraphicFramePr>
          <p:cNvPr id="1193" name="表 3"/>
          <p:cNvGraphicFramePr>
            <a:graphicFrameLocks noGrp="1"/>
          </p:cNvGraphicFramePr>
          <p:nvPr>
            <p:extLst>
              <p:ext uri="{D42A27DB-BD31-4B8C-83A1-F6EECF244321}">
                <p14:modId xmlns:p14="http://schemas.microsoft.com/office/powerpoint/2010/main" val="2836683291"/>
              </p:ext>
            </p:extLst>
          </p:nvPr>
        </p:nvGraphicFramePr>
        <p:xfrm>
          <a:off x="493383" y="2165933"/>
          <a:ext cx="10814697" cy="5853607"/>
        </p:xfrm>
        <a:graphic>
          <a:graphicData uri="http://schemas.openxmlformats.org/drawingml/2006/table">
            <a:tbl>
              <a:tblPr bandRow="1">
                <a:tableStyleId>{5C22544A-7EE6-4342-B048-85BDC9FD1C3A}</a:tableStyleId>
              </a:tblPr>
              <a:tblGrid>
                <a:gridCol w="1290995"/>
                <a:gridCol w="883316"/>
                <a:gridCol w="593461"/>
                <a:gridCol w="782979"/>
                <a:gridCol w="782979"/>
                <a:gridCol w="782979"/>
                <a:gridCol w="834745"/>
                <a:gridCol w="731213"/>
                <a:gridCol w="782979"/>
                <a:gridCol w="782979"/>
                <a:gridCol w="782979"/>
                <a:gridCol w="782979"/>
                <a:gridCol w="1000125"/>
              </a:tblGrid>
              <a:tr h="779946">
                <a:tc gridSpan="3">
                  <a:txBody>
                    <a:bodyPr/>
                    <a:lstStyle/>
                    <a:p>
                      <a:endParaRPr kumimoji="1" lang="ja-JP" altLang="en-US" b="1"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9">
                  <a:txBody>
                    <a:bodyPr/>
                    <a:lstStyle/>
                    <a:p>
                      <a:r>
                        <a:rPr kumimoji="1" lang="en-US" altLang="ja-JP" sz="2000" b="1" dirty="0"/>
                        <a:t>2025</a:t>
                      </a:r>
                      <a:r>
                        <a:rPr kumimoji="1" lang="ja-JP" altLang="en-US" sz="2000" b="1" dirty="0"/>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r>
                        <a:rPr kumimoji="1" lang="en-US" altLang="ja-JP" sz="2000" b="1" dirty="0"/>
                        <a:t>2025</a:t>
                      </a:r>
                      <a:r>
                        <a:rPr kumimoji="1" lang="ja-JP" altLang="en-US" sz="2000" b="1" dirty="0"/>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2026</a:t>
                      </a:r>
                      <a:r>
                        <a:rPr kumimoji="1" lang="ja-JP" altLang="en-US" sz="2000" b="1" dirty="0"/>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extLst>
              </a:tr>
              <a:tr h="503502">
                <a:tc gridSpan="3">
                  <a:txBody>
                    <a:bodyPr/>
                    <a:lstStyle/>
                    <a:p>
                      <a:r>
                        <a:rPr kumimoji="1" lang="ja-JP" altLang="en-US" sz="1600" b="1" dirty="0"/>
                        <a:t>実施概要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2000" b="1" dirty="0"/>
                        <a:t>5月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2000" b="1" dirty="0"/>
                        <a:t>6月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2000" b="1" dirty="0"/>
                        <a:t>7月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2000" b="1" dirty="0"/>
                        <a:t>8月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11</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12</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1</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2</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2000" b="1" dirty="0"/>
                        <a:t>3</a:t>
                      </a:r>
                      <a:r>
                        <a:rPr kumimoji="1" lang="ja-JP" altLang="en-US" sz="2000" b="1" dirty="0"/>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915311">
                <a:tc>
                  <a:txBody>
                    <a:bodyPr/>
                    <a:lstStyle/>
                    <a:p>
                      <a:r>
                        <a:rPr kumimoji="1" lang="ja-JP" altLang="en-US" sz="1600" dirty="0"/>
                        <a:t>１．</a:t>
                      </a:r>
                      <a:r>
                        <a:rPr kumimoji="1" lang="en-US" altLang="ja-JP" sz="1600" dirty="0"/>
                        <a:t>XXXXXXXXXXXXXXXXX</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600" dirty="0"/>
                        <a:t>1.1 XXXXXX</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600" dirty="0"/>
                        <a:t>XXXXXXX</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913712">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913712">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913712">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913712">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bl>
          </a:graphicData>
        </a:graphic>
      </p:graphicFrame>
      <p:sp>
        <p:nvSpPr>
          <p:cNvPr id="1194" name="矢印: 五方向 5"/>
          <p:cNvSpPr/>
          <p:nvPr/>
        </p:nvSpPr>
        <p:spPr bwMode="gray">
          <a:xfrm>
            <a:off x="3376120" y="3612482"/>
            <a:ext cx="1431677" cy="273563"/>
          </a:xfrm>
          <a:prstGeom prst="homePlat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195" name="矢印: 五方向 8"/>
          <p:cNvSpPr/>
          <p:nvPr/>
        </p:nvSpPr>
        <p:spPr bwMode="gray">
          <a:xfrm>
            <a:off x="3722987" y="4565677"/>
            <a:ext cx="2169619" cy="273563"/>
          </a:xfrm>
          <a:prstGeom prst="homePlat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196" name="矢印: 五方向 9"/>
          <p:cNvSpPr/>
          <p:nvPr/>
        </p:nvSpPr>
        <p:spPr bwMode="gray">
          <a:xfrm>
            <a:off x="5033285" y="5273469"/>
            <a:ext cx="1367514" cy="273563"/>
          </a:xfrm>
          <a:prstGeom prst="homePlat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197" name="タイトル 110"/>
          <p:cNvSpPr txBox="1"/>
          <p:nvPr/>
        </p:nvSpPr>
        <p:spPr bwMode="gray">
          <a:xfrm>
            <a:off x="11375755" y="316779"/>
            <a:ext cx="1168681" cy="17768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198" name="矢印: 五方向 95"/>
          <p:cNvSpPr/>
          <p:nvPr/>
        </p:nvSpPr>
        <p:spPr bwMode="gray">
          <a:xfrm>
            <a:off x="6548042" y="6485003"/>
            <a:ext cx="3742016" cy="278205"/>
          </a:xfrm>
          <a:prstGeom prst="homePlat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199" name="矢印: 五方向 96"/>
          <p:cNvSpPr/>
          <p:nvPr/>
        </p:nvSpPr>
        <p:spPr bwMode="gray">
          <a:xfrm>
            <a:off x="10289698" y="7396996"/>
            <a:ext cx="1023002" cy="269335"/>
          </a:xfrm>
          <a:prstGeom prst="homePlat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569326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1" name="タイトル 5"/>
          <p:cNvSpPr txBox="1"/>
          <p:nvPr/>
        </p:nvSpPr>
        <p:spPr bwMode="gray">
          <a:xfrm>
            <a:off x="300568" y="190007"/>
            <a:ext cx="6280615" cy="34167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l" defTabSz="685767" rtl="0" eaLnBrk="1" fontAlgn="auto" latinLnBrk="0" hangingPunct="1">
              <a:lnSpc>
                <a:spcPct val="100000"/>
              </a:lnSpc>
              <a:spcBef>
                <a:spcPct val="0"/>
              </a:spcBef>
              <a:spcAft>
                <a:spcPts val="0"/>
              </a:spcAft>
              <a:buClrTx/>
              <a:buSzTx/>
              <a:buFontTx/>
              <a:buNone/>
              <a:tabLst/>
              <a:defRPr/>
            </a:pPr>
            <a:endParaRPr kumimoji="1" lang="ja-JP" altLang="en-US" sz="24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
        <p:nvSpPr>
          <p:cNvPr id="1202" name="正方形/長方形 6"/>
          <p:cNvSpPr/>
          <p:nvPr/>
        </p:nvSpPr>
        <p:spPr bwMode="gray">
          <a:xfrm>
            <a:off x="0" y="602773"/>
            <a:ext cx="12801600" cy="24045"/>
          </a:xfrm>
          <a:prstGeom prst="rect">
            <a:avLst/>
          </a:prstGeom>
          <a:solidFill>
            <a:schemeClr val="accent3"/>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203" name="正方形/長方形 17"/>
          <p:cNvSpPr/>
          <p:nvPr/>
        </p:nvSpPr>
        <p:spPr bwMode="gray">
          <a:xfrm>
            <a:off x="1361567" y="5477324"/>
            <a:ext cx="11182870" cy="136724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Arial" charset="0"/>
            </a:endParaRPr>
          </a:p>
        </p:txBody>
      </p:sp>
      <p:sp>
        <p:nvSpPr>
          <p:cNvPr id="1204" name="正方形/長方形 35"/>
          <p:cNvSpPr/>
          <p:nvPr/>
        </p:nvSpPr>
        <p:spPr>
          <a:xfrm>
            <a:off x="257162" y="891436"/>
            <a:ext cx="12287275" cy="423070"/>
          </a:xfrm>
          <a:prstGeom prst="rect">
            <a:avLst/>
          </a:prstGeom>
          <a:solidFill>
            <a:schemeClr val="accent1">
              <a:lumMod val="60000"/>
              <a:lumOff val="40000"/>
            </a:schemeClr>
          </a:solidFill>
          <a:ln w="19050" cap="flat" cmpd="sng" algn="ctr">
            <a:solidFill>
              <a:schemeClr val="accent1">
                <a:lumMod val="75000"/>
              </a:schemeClr>
            </a:solidFill>
            <a:prstDash val="solid"/>
          </a:ln>
          <a:effectLst/>
        </p:spPr>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marL="0" marR="0" lvl="0" indent="0" algn="ctr" defTabSz="326578" eaLnBrk="1" fontAlgn="auto" latinLnBrk="0" hangingPunct="1">
              <a:lnSpc>
                <a:spcPct val="100000"/>
              </a:lnSpc>
              <a:spcBef>
                <a:spcPts val="0"/>
              </a:spcBef>
              <a:spcAft>
                <a:spcPts val="0"/>
              </a:spcAft>
              <a:buClrTx/>
              <a:buSzTx/>
              <a:buFontTx/>
              <a:buNone/>
              <a:tabLst/>
              <a:defRPr/>
            </a:pPr>
            <a:r>
              <a:rPr kumimoji="1" lang="ja-JP" altLang="en-US"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rPr>
              <a:t>事業化にかかる費用対効果</a:t>
            </a:r>
            <a:endParaRPr kumimoji="1" lang="en-US" altLang="ja-JP" sz="2000" b="1"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205" name="正方形/長方形 36"/>
          <p:cNvSpPr/>
          <p:nvPr/>
        </p:nvSpPr>
        <p:spPr>
          <a:xfrm>
            <a:off x="257162" y="1314506"/>
            <a:ext cx="12287276" cy="7918256"/>
          </a:xfrm>
          <a:prstGeom prst="rect">
            <a:avLst/>
          </a:prstGeom>
          <a:solidFill>
            <a:sysClr val="window" lastClr="FFFFFF"/>
          </a:solidFill>
          <a:ln w="19050" cap="flat" cmpd="sng" algn="ctr">
            <a:solidFill>
              <a:schemeClr val="accent1">
                <a:lumMod val="75000"/>
              </a:schemeClr>
            </a:solidFill>
            <a:prstDash val="solid"/>
          </a:ln>
          <a:effectLst/>
        </p:spPr>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lvl="0" indent="-204111" defTabSz="326578">
              <a:spcBef>
                <a:spcPts val="429"/>
              </a:spcBef>
              <a:buFont typeface="Wingdings" panose="05000000000000000000" pitchFamily="2" charset="2"/>
              <a:buChar char="l"/>
              <a:defRPr/>
            </a:pPr>
            <a:r>
              <a:rPr kumimoji="1" lang="ja-JP" altLang="en-US" sz="1600" kern="0" dirty="0">
                <a:latin typeface="Yu Gothic UI" panose="020B0500000000000000" pitchFamily="50" charset="-128"/>
                <a:ea typeface="Yu Gothic UI" panose="020B0500000000000000" pitchFamily="50" charset="-128"/>
              </a:rPr>
              <a:t>事業スキーム全体の概算コスト（イニシャルコスト、ランニングコストに区別）に</a:t>
            </a:r>
            <a:r>
              <a:rPr kumimoji="1" lang="ja-JP" altLang="en-US" sz="1600" kern="0" dirty="0" smtClean="0">
                <a:latin typeface="Yu Gothic UI" panose="020B0500000000000000" pitchFamily="50" charset="-128"/>
                <a:ea typeface="Yu Gothic UI" panose="020B0500000000000000" pitchFamily="50" charset="-128"/>
              </a:rPr>
              <a:t>ついてご記載</a:t>
            </a:r>
            <a:r>
              <a:rPr kumimoji="1" lang="ja-JP" altLang="en-US" sz="1600" kern="0" dirty="0">
                <a:latin typeface="Yu Gothic UI" panose="020B0500000000000000" pitchFamily="50" charset="-128"/>
                <a:ea typeface="Yu Gothic UI" panose="020B0500000000000000" pitchFamily="50" charset="-128"/>
              </a:rPr>
              <a:t>ください。</a:t>
            </a:r>
            <a:endParaRPr kumimoji="1" lang="en-US" altLang="ja-JP" sz="1600" kern="0" dirty="0">
              <a:latin typeface="Yu Gothic UI" panose="020B0500000000000000" pitchFamily="50" charset="-128"/>
              <a:ea typeface="Yu Gothic UI" panose="020B0500000000000000" pitchFamily="50" charset="-128"/>
            </a:endParaRPr>
          </a:p>
          <a:p>
            <a:pPr marL="204111" lvl="0" indent="-204111" defTabSz="326578">
              <a:spcBef>
                <a:spcPts val="429"/>
              </a:spcBef>
              <a:buFont typeface="Wingdings" panose="05000000000000000000" pitchFamily="2" charset="2"/>
              <a:buChar char="l"/>
              <a:defRPr/>
            </a:pPr>
            <a:r>
              <a:rPr kumimoji="1" lang="ja-JP" altLang="en-US" sz="1600" kern="0" dirty="0">
                <a:latin typeface="Yu Gothic UI" panose="020B0500000000000000" pitchFamily="50" charset="-128"/>
                <a:ea typeface="Yu Gothic UI" panose="020B0500000000000000" pitchFamily="50" charset="-128"/>
              </a:rPr>
              <a:t>その際、推進体制をふまえた各ステークホルダーごとの負担や、事業年度ごとなど時間軸が分かるよう記載してください。</a:t>
            </a:r>
            <a:endParaRPr kumimoji="1" lang="en-US" altLang="ja-JP" sz="1600" kern="0" dirty="0">
              <a:latin typeface="Yu Gothic UI" panose="020B0500000000000000" pitchFamily="50" charset="-128"/>
              <a:ea typeface="Yu Gothic UI" panose="020B0500000000000000" pitchFamily="50" charset="-128"/>
            </a:endParaRPr>
          </a:p>
          <a:p>
            <a:pPr marL="204111" lvl="0" indent="-204111" defTabSz="326578">
              <a:spcBef>
                <a:spcPts val="429"/>
              </a:spcBef>
              <a:buFont typeface="Wingdings" panose="05000000000000000000" pitchFamily="2" charset="2"/>
              <a:buChar char="l"/>
              <a:defRPr/>
            </a:pPr>
            <a:r>
              <a:rPr kumimoji="1" lang="ja-JP" altLang="en-US" sz="1600" kern="0" dirty="0">
                <a:latin typeface="Yu Gothic UI" panose="020B0500000000000000" pitchFamily="50" charset="-128"/>
                <a:ea typeface="Yu Gothic UI" panose="020B0500000000000000" pitchFamily="50" charset="-128"/>
              </a:rPr>
              <a:t>本事業を導入することで、市にとってどの程度の費用対効果が生まれるのか、市民や行政にとって利便性が高まるのか記載してください。（</a:t>
            </a:r>
            <a:r>
              <a:rPr kumimoji="1" lang="en-US" altLang="ja-JP" sz="1600" kern="0" dirty="0">
                <a:latin typeface="Yu Gothic UI" panose="020B0500000000000000" pitchFamily="50" charset="-128"/>
                <a:ea typeface="Yu Gothic UI" panose="020B0500000000000000" pitchFamily="50" charset="-128"/>
              </a:rPr>
              <a:t>※</a:t>
            </a:r>
            <a:r>
              <a:rPr kumimoji="1" lang="ja-JP" altLang="en-US" sz="1600" kern="0" dirty="0">
                <a:latin typeface="Yu Gothic UI" panose="020B0500000000000000" pitchFamily="50" charset="-128"/>
                <a:ea typeface="Yu Gothic UI" panose="020B0500000000000000" pitchFamily="50" charset="-128"/>
              </a:rPr>
              <a:t>既存事業との定性・定量的な比較分析結果を記載してください。）</a:t>
            </a:r>
            <a:endParaRPr kumimoji="1" lang="en-US" altLang="ja-JP" sz="1600" kern="0" dirty="0">
              <a:latin typeface="Yu Gothic UI" panose="020B0500000000000000" pitchFamily="50" charset="-128"/>
              <a:ea typeface="Yu Gothic UI" panose="020B0500000000000000" pitchFamily="50" charset="-128"/>
            </a:endParaRPr>
          </a:p>
          <a:p>
            <a:pPr marR="0" lvl="0" defTabSz="326578" eaLnBrk="1" fontAlgn="auto" latinLnBrk="0" hangingPunct="1">
              <a:lnSpc>
                <a:spcPct val="100000"/>
              </a:lnSpc>
              <a:spcBef>
                <a:spcPts val="429"/>
              </a:spcBef>
              <a:spcAft>
                <a:spcPts val="0"/>
              </a:spcAft>
              <a:buClrTx/>
              <a:buSzTx/>
              <a:tabLst/>
              <a:defRPr/>
            </a:pPr>
            <a:endParaRPr kumimoji="1" lang="ja-JP" altLang="en-US" sz="1600" b="0" i="0" u="none" strike="noStrike" kern="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endParaRPr>
          </a:p>
        </p:txBody>
      </p:sp>
      <p:sp>
        <p:nvSpPr>
          <p:cNvPr id="1206" name="タイトル 111"/>
          <p:cNvSpPr txBox="1"/>
          <p:nvPr/>
        </p:nvSpPr>
        <p:spPr bwMode="gray">
          <a:xfrm>
            <a:off x="11375755" y="316779"/>
            <a:ext cx="1168681" cy="177688"/>
          </a:xfrm>
          <a:prstGeom prst="rect">
            <a:avLst/>
          </a:prstGeom>
        </p:spPr>
        <p:txBody>
          <a:bodyPr vert="horz" lIns="0" tIns="0" rIns="0" bIns="0" rtlCol="0" anchor="b" anchorCtr="0">
            <a:noAutofit/>
          </a:bodyPr>
          <a:lstStyle>
            <a:lvl1pPr algn="l" defTabSz="685767" rtl="0" eaLnBrk="1" latinLnBrk="0" hangingPunct="1">
              <a:spcBef>
                <a:spcPct val="0"/>
              </a:spcBef>
              <a:buNone/>
              <a:defRPr kumimoji="1" sz="1385" b="1" kern="1200" baseline="0">
                <a:solidFill>
                  <a:schemeClr val="tx1"/>
                </a:solidFill>
                <a:latin typeface="+mj-lt"/>
                <a:ea typeface="+mj-ea"/>
                <a:cs typeface="+mj-cs"/>
                <a:sym typeface="+mj-lt"/>
              </a:defRPr>
            </a:lvl1pPr>
          </a:lstStyle>
          <a:p>
            <a:pPr marL="0" marR="0" lvl="0" indent="0" algn="ctr" defTabSz="68576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rPr>
              <a:t>提案様式</a:t>
            </a:r>
            <a:endParaRPr kumimoji="1" lang="en-US" altLang="ja-JP" sz="1800" b="1" i="0" u="none" strike="noStrike" kern="1200" cap="none" spc="0" normalizeH="0" baseline="0" noProof="0" dirty="0">
              <a:ln>
                <a:noFill/>
              </a:ln>
              <a:solidFill>
                <a:sysClr val="windowText" lastClr="000000"/>
              </a:solidFill>
              <a:effectLst/>
              <a:uLnTx/>
              <a:uFillTx/>
              <a:latin typeface="Yu Gothic UI" panose="020B0500000000000000" pitchFamily="50" charset="-128"/>
              <a:ea typeface="Yu Gothic UI" panose="020B0500000000000000" pitchFamily="50" charset="-128"/>
              <a:sym typeface="+mj-lt"/>
            </a:endParaRPr>
          </a:p>
        </p:txBody>
      </p:sp>
    </p:spTree>
    <p:extLst>
      <p:ext uri="{BB962C8B-B14F-4D97-AF65-F5344CB8AC3E}">
        <p14:creationId xmlns:p14="http://schemas.microsoft.com/office/powerpoint/2010/main" val="2194169912"/>
      </p:ext>
    </p:extLst>
  </p:cSld>
  <p:clrMapOvr>
    <a:masterClrMapping/>
  </p:clrMapOvr>
  <p:extLst mod="1">
    <p:ext uri="{6950BFC3-D8DA-4A85-94F7-54DA5524770B}"/>
  </p:extLst>
</p:sld>
</file>

<file path=ppt/tags/_rels/tag1.xml.rels><?xml version="1.0" encoding="UTF-8"?><Relationships xmlns="http://schemas.openxmlformats.org/package/2006/relationships"><Relationship Id="rId1" Type="http://schemas.openxmlformats.org/officeDocument/2006/relationships/vmlDrawing" Target="../drawings/vmlDrawing1.vml" /></Relationships>
</file>

<file path=ppt/tags/tag1.xml><?xml version="1.0" encoding="utf-8"?>
<p:tagLst xmlns:p="http://schemas.openxmlformats.org/presentationml/2006/main">
  <p:tag name="THINKCELLSHAPEDONOTDELETE" val="tH.mKXGd9msG_3l8BRh6u_A"/>
</p:tagLst>
</file>

<file path=ppt/tags/tag2.xml><?xml version="1.0" encoding="utf-8"?>
<p:tagLst xmlns:p="http://schemas.openxmlformats.org/presentationml/2006/main">
  <p:tag name="THINKCELLSHAPEDONOTDELETE" val="tmtq9UyeUZpqeHzIFLE22qA"/>
</p:tagLst>
</file>

<file path=ppt/tags/tag3.xml><?xml version="1.0" encoding="utf-8"?>
<p:tagLst xmlns:p="http://schemas.openxmlformats.org/presentationml/2006/main">
  <p:tag name="THINKCELLUNDODONOTDELETE" val="0"/>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185</TotalTime>
  <Words>918</Words>
  <Application>JUST Focus</Application>
  <Paragraphs>78</Paragraph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8" baseType="lpstr">
      <vt:lpstr>Yu Gothic UI</vt:lpstr>
      <vt:lpstr>游ゴシック</vt:lpstr>
      <vt:lpstr>游ゴシック Light</vt:lpstr>
      <vt:lpstr>Arial</vt:lpstr>
      <vt:lpstr>Calibri</vt:lpstr>
      <vt:lpstr>Calibri Light</vt:lpstr>
      <vt:lpstr>Wingdings</vt:lpstr>
      <vt:lpstr>Office テーマ</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5.0.2</AppVersion>
  <PresentationFormat>ユーザー設定</PresentationFormat>
  <Slides>9</Slides>
  <Notes>5</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cp:lastModifiedBy>渡邊　優</cp:lastModifiedBy>
  <dcterms:modified xsi:type="dcterms:W3CDTF">2025-01-30T09:56:56Z</dcterms:modified>
  <cp:revision>16</cp:revision>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ontentTypeId">
    <vt:lpwstr>0x010100970125DDD1A9AB4998E78B5464A644C7</vt:lpwstr>
  </property>
  <property fmtid="{D5CDD505-2E9C-101B-9397-08002B2CF9AE}" pid="3" name="MSIP_Label_ea60d57e-af5b-4752-ac57-3e4f28ca11dc_Enabled">
    <vt:lpwstr>true</vt:lpwstr>
  </property>
  <property fmtid="{D5CDD505-2E9C-101B-9397-08002B2CF9AE}" pid="4" name="MSIP_Label_ea60d57e-af5b-4752-ac57-3e4f28ca11dc_SetDate">
    <vt:lpwstr>2022-04-26T21:57:05Z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5b904267-8d52-4e2c-abfa-d8a7ca26e1ac</vt:lpwstr>
  </property>
  <property fmtid="{D5CDD505-2E9C-101B-9397-08002B2CF9AE}" pid="9" name="MSIP_Label_ea60d57e-af5b-4752-ac57-3e4f28ca11dc_ContentBits">
    <vt:lpwstr>0</vt:lpwstr>
  </property>
  <property fmtid="{D5CDD505-2E9C-101B-9397-08002B2CF9AE}" pid="10" name="MediaServiceImageTags">
    <vt:lpwstr/>
  </property>
</Properties>
</file>