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1618D2-C56D-40D4-9B6B-C5B0D5D58690}" type="doc">
      <dgm:prSet loTypeId="urn:microsoft.com/office/officeart/2005/8/layout/hProcess10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3F0A14CD-A933-4E72-98A2-6C3093446A2C}">
      <dgm:prSet phldrT="[テキスト]"/>
      <dgm:spPr/>
      <dgm:t>
        <a:bodyPr/>
        <a:lstStyle/>
        <a:p>
          <a:r>
            <a:rPr kumimoji="1" lang="ja-JP" altLang="en-US" dirty="0"/>
            <a:t>課題</a:t>
          </a:r>
        </a:p>
      </dgm:t>
    </dgm:pt>
    <dgm:pt modelId="{EE844622-DED4-4CF7-B158-26ED53FF354C}" type="parTrans" cxnId="{638BA530-CA8F-4E2E-B1C7-4E5C05044CC8}">
      <dgm:prSet/>
      <dgm:spPr/>
      <dgm:t>
        <a:bodyPr/>
        <a:lstStyle/>
        <a:p>
          <a:endParaRPr kumimoji="1" lang="ja-JP" altLang="en-US"/>
        </a:p>
      </dgm:t>
    </dgm:pt>
    <dgm:pt modelId="{29139FF9-0DA1-4B62-83CE-4FCB218D6DBE}" type="sibTrans" cxnId="{638BA530-CA8F-4E2E-B1C7-4E5C05044CC8}">
      <dgm:prSet/>
      <dgm:spPr/>
      <dgm:t>
        <a:bodyPr/>
        <a:lstStyle/>
        <a:p>
          <a:endParaRPr kumimoji="1" lang="ja-JP" altLang="en-US"/>
        </a:p>
      </dgm:t>
    </dgm:pt>
    <dgm:pt modelId="{131949B0-770C-4287-97A6-CB813DAE7500}">
      <dgm:prSet phldrT="[テキスト]"/>
      <dgm:spPr/>
      <dgm:t>
        <a:bodyPr/>
        <a:lstStyle/>
        <a:p>
          <a:r>
            <a:rPr kumimoji="1" lang="ja-JP" altLang="en-US" dirty="0"/>
            <a:t>口頭による報告</a:t>
          </a:r>
        </a:p>
      </dgm:t>
    </dgm:pt>
    <dgm:pt modelId="{BB07E2E2-0EFA-4C7D-A068-D8FABC5F60F0}" type="parTrans" cxnId="{9D94FC2A-6797-4BE1-B35F-547679F8C5D4}">
      <dgm:prSet/>
      <dgm:spPr/>
      <dgm:t>
        <a:bodyPr/>
        <a:lstStyle/>
        <a:p>
          <a:endParaRPr kumimoji="1" lang="ja-JP" altLang="en-US"/>
        </a:p>
      </dgm:t>
    </dgm:pt>
    <dgm:pt modelId="{890DAA34-344A-4A1F-B2DC-0308EA0F663F}" type="sibTrans" cxnId="{9D94FC2A-6797-4BE1-B35F-547679F8C5D4}">
      <dgm:prSet/>
      <dgm:spPr/>
      <dgm:t>
        <a:bodyPr/>
        <a:lstStyle/>
        <a:p>
          <a:endParaRPr kumimoji="1" lang="ja-JP" altLang="en-US"/>
        </a:p>
      </dgm:t>
    </dgm:pt>
    <dgm:pt modelId="{1BA8009B-D2F0-45C8-BCF8-44C61A82EF54}">
      <dgm:prSet phldrT="[テキスト]"/>
      <dgm:spPr/>
      <dgm:t>
        <a:bodyPr/>
        <a:lstStyle/>
        <a:p>
          <a:r>
            <a:rPr kumimoji="1" lang="ja-JP" altLang="en-US" dirty="0"/>
            <a:t>成果</a:t>
          </a:r>
        </a:p>
      </dgm:t>
    </dgm:pt>
    <dgm:pt modelId="{30D958CD-B6D1-4C5A-83D3-7964132E9568}" type="parTrans" cxnId="{EA240A1F-3AEE-4537-B654-462E6D724ED6}">
      <dgm:prSet/>
      <dgm:spPr/>
      <dgm:t>
        <a:bodyPr/>
        <a:lstStyle/>
        <a:p>
          <a:endParaRPr kumimoji="1" lang="ja-JP" altLang="en-US"/>
        </a:p>
      </dgm:t>
    </dgm:pt>
    <dgm:pt modelId="{9EE8AA72-B948-49A9-AD62-46AA706938F1}" type="sibTrans" cxnId="{EA240A1F-3AEE-4537-B654-462E6D724ED6}">
      <dgm:prSet/>
      <dgm:spPr/>
      <dgm:t>
        <a:bodyPr/>
        <a:lstStyle/>
        <a:p>
          <a:endParaRPr kumimoji="1" lang="ja-JP" altLang="en-US"/>
        </a:p>
      </dgm:t>
    </dgm:pt>
    <dgm:pt modelId="{5991C3F6-3BC5-423B-AC43-4EC97C764069}">
      <dgm:prSet phldrT="[テキスト]"/>
      <dgm:spPr/>
      <dgm:t>
        <a:bodyPr/>
        <a:lstStyle/>
        <a:p>
          <a:r>
            <a:rPr kumimoji="1" lang="ja-JP" altLang="en-US" dirty="0"/>
            <a:t>紙ベースでの伝達</a:t>
          </a:r>
        </a:p>
      </dgm:t>
    </dgm:pt>
    <dgm:pt modelId="{A63212F3-6F22-4993-B3EE-86F5DFD5DAAF}" type="parTrans" cxnId="{94C79433-0F87-4C0E-8B99-89DF3C9D3C81}">
      <dgm:prSet/>
      <dgm:spPr/>
      <dgm:t>
        <a:bodyPr/>
        <a:lstStyle/>
        <a:p>
          <a:endParaRPr kumimoji="1" lang="ja-JP" altLang="en-US"/>
        </a:p>
      </dgm:t>
    </dgm:pt>
    <dgm:pt modelId="{05F443AC-CEB2-4EE5-AED6-94844C658ABC}" type="sibTrans" cxnId="{94C79433-0F87-4C0E-8B99-89DF3C9D3C81}">
      <dgm:prSet/>
      <dgm:spPr/>
      <dgm:t>
        <a:bodyPr/>
        <a:lstStyle/>
        <a:p>
          <a:endParaRPr kumimoji="1" lang="ja-JP" altLang="en-US"/>
        </a:p>
      </dgm:t>
    </dgm:pt>
    <dgm:pt modelId="{44267845-856B-4198-82CA-FD35EEEB1CED}">
      <dgm:prSet phldrT="[テキスト]"/>
      <dgm:spPr/>
      <dgm:t>
        <a:bodyPr/>
        <a:lstStyle/>
        <a:p>
          <a:r>
            <a:rPr kumimoji="1" lang="ja-JP" altLang="en-US" dirty="0"/>
            <a:t>情報伝達速度の向上及びコスト削減</a:t>
          </a:r>
        </a:p>
      </dgm:t>
    </dgm:pt>
    <dgm:pt modelId="{E2614F8F-3119-42D8-8592-2E5ED4AE58CA}" type="sibTrans" cxnId="{68148EAE-B528-4345-9A89-5ED3E71BF9AA}">
      <dgm:prSet/>
      <dgm:spPr/>
      <dgm:t>
        <a:bodyPr/>
        <a:lstStyle/>
        <a:p>
          <a:endParaRPr kumimoji="1" lang="ja-JP" altLang="en-US"/>
        </a:p>
      </dgm:t>
    </dgm:pt>
    <dgm:pt modelId="{677E41B6-CBB9-4FD1-BB40-20FFBB5379CF}" type="parTrans" cxnId="{68148EAE-B528-4345-9A89-5ED3E71BF9AA}">
      <dgm:prSet/>
      <dgm:spPr/>
      <dgm:t>
        <a:bodyPr/>
        <a:lstStyle/>
        <a:p>
          <a:endParaRPr kumimoji="1" lang="ja-JP" altLang="en-US"/>
        </a:p>
      </dgm:t>
    </dgm:pt>
    <dgm:pt modelId="{4C466AB7-D76E-4DF5-A0BC-2FF21C69DB05}">
      <dgm:prSet phldrT="[テキスト]"/>
      <dgm:spPr/>
      <dgm:t>
        <a:bodyPr/>
        <a:lstStyle/>
        <a:p>
          <a:r>
            <a:rPr kumimoji="1" lang="ja-JP" altLang="en-US" dirty="0"/>
            <a:t>福祉支援業務に対する共有化が図られた</a:t>
          </a:r>
        </a:p>
      </dgm:t>
    </dgm:pt>
    <dgm:pt modelId="{3FCBC102-B767-41B5-99DF-C80AF442C2D5}" type="sibTrans" cxnId="{6BD8BF38-B2FF-4FA3-8E72-14B5D858CCE1}">
      <dgm:prSet/>
      <dgm:spPr/>
      <dgm:t>
        <a:bodyPr/>
        <a:lstStyle/>
        <a:p>
          <a:endParaRPr kumimoji="1" lang="ja-JP" altLang="en-US"/>
        </a:p>
      </dgm:t>
    </dgm:pt>
    <dgm:pt modelId="{A911DCB0-0908-4756-B109-0417EDC722B6}" type="parTrans" cxnId="{6BD8BF38-B2FF-4FA3-8E72-14B5D858CCE1}">
      <dgm:prSet/>
      <dgm:spPr/>
      <dgm:t>
        <a:bodyPr/>
        <a:lstStyle/>
        <a:p>
          <a:endParaRPr kumimoji="1" lang="ja-JP" altLang="en-US"/>
        </a:p>
      </dgm:t>
    </dgm:pt>
    <dgm:pt modelId="{DDA79C96-AB51-4BF6-8726-D88BB6749C4A}" type="pres">
      <dgm:prSet presAssocID="{821618D2-C56D-40D4-9B6B-C5B0D5D5869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200765C9-F806-4819-AEDD-653B61FF6351}" type="pres">
      <dgm:prSet presAssocID="{3F0A14CD-A933-4E72-98A2-6C3093446A2C}" presName="composite" presStyleCnt="0"/>
      <dgm:spPr/>
    </dgm:pt>
    <dgm:pt modelId="{B543B483-3102-4F4E-BB5F-23CBF8BFB008}" type="pres">
      <dgm:prSet presAssocID="{3F0A14CD-A933-4E72-98A2-6C3093446A2C}" presName="imagSh" presStyleLbl="bgImgPlace1" presStyleIdx="0" presStyleCnt="2" custLinFactNeighborX="31198" custLinFactNeighborY="81236"/>
      <dgm:spPr/>
    </dgm:pt>
    <dgm:pt modelId="{E8B2FBBD-25CD-4B84-A7E4-758F95A91263}" type="pres">
      <dgm:prSet presAssocID="{3F0A14CD-A933-4E72-98A2-6C3093446A2C}" presName="txNode" presStyleLbl="node1" presStyleIdx="0" presStyleCnt="2" custScaleX="103789" custScaleY="124351" custLinFactNeighborX="-11850" custLinFactNeighborY="-4912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0A50A51-E480-4A7F-B10C-F4B1D90D2CCB}" type="pres">
      <dgm:prSet presAssocID="{29139FF9-0DA1-4B62-83CE-4FCB218D6DBE}" presName="sibTrans" presStyleLbl="sibTrans2D1" presStyleIdx="0" presStyleCnt="1" custLinFactNeighborX="-85184" custLinFactNeighborY="-45597"/>
      <dgm:spPr/>
      <dgm:t>
        <a:bodyPr/>
        <a:lstStyle/>
        <a:p>
          <a:endParaRPr kumimoji="1" lang="ja-JP" altLang="en-US"/>
        </a:p>
      </dgm:t>
    </dgm:pt>
    <dgm:pt modelId="{1CFC19CD-2C1F-407F-84F8-E5F32467D2CF}" type="pres">
      <dgm:prSet presAssocID="{29139FF9-0DA1-4B62-83CE-4FCB218D6DBE}" presName="connTx" presStyleLbl="sibTrans2D1" presStyleIdx="0" presStyleCnt="1"/>
      <dgm:spPr/>
      <dgm:t>
        <a:bodyPr/>
        <a:lstStyle/>
        <a:p>
          <a:endParaRPr kumimoji="1" lang="ja-JP" altLang="en-US"/>
        </a:p>
      </dgm:t>
    </dgm:pt>
    <dgm:pt modelId="{1D2D8CD7-F6F5-4DEA-AA5E-8E4604D88770}" type="pres">
      <dgm:prSet presAssocID="{1BA8009B-D2F0-45C8-BCF8-44C61A82EF54}" presName="composite" presStyleCnt="0"/>
      <dgm:spPr/>
    </dgm:pt>
    <dgm:pt modelId="{1B4C9A90-85FB-4C4E-A908-7B088FE1B0F9}" type="pres">
      <dgm:prSet presAssocID="{1BA8009B-D2F0-45C8-BCF8-44C61A82EF54}" presName="imagSh" presStyleLbl="bgImgPlace1" presStyleIdx="1" presStyleCnt="2" custLinFactNeighborX="5562" custLinFactNeighborY="59829"/>
      <dgm:spPr/>
    </dgm:pt>
    <dgm:pt modelId="{B6249A9B-2AB2-4AE3-BE68-3D8A3217ADD7}" type="pres">
      <dgm:prSet presAssocID="{1BA8009B-D2F0-45C8-BCF8-44C61A82EF54}" presName="txNode" presStyleLbl="node1" presStyleIdx="1" presStyleCnt="2" custScaleY="126512" custLinFactNeighborX="-23498" custLinFactNeighborY="-4940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563BFFBE-18BF-4DFE-87EB-230D3F39ED89}" type="presOf" srcId="{1BA8009B-D2F0-45C8-BCF8-44C61A82EF54}" destId="{B6249A9B-2AB2-4AE3-BE68-3D8A3217ADD7}" srcOrd="0" destOrd="0" presId="urn:microsoft.com/office/officeart/2005/8/layout/hProcess10"/>
    <dgm:cxn modelId="{EA240A1F-3AEE-4537-B654-462E6D724ED6}" srcId="{821618D2-C56D-40D4-9B6B-C5B0D5D58690}" destId="{1BA8009B-D2F0-45C8-BCF8-44C61A82EF54}" srcOrd="1" destOrd="0" parTransId="{30D958CD-B6D1-4C5A-83D3-7964132E9568}" sibTransId="{9EE8AA72-B948-49A9-AD62-46AA706938F1}"/>
    <dgm:cxn modelId="{58D0DD6A-3140-4E8F-BD0A-E54547611C7D}" type="presOf" srcId="{29139FF9-0DA1-4B62-83CE-4FCB218D6DBE}" destId="{1CFC19CD-2C1F-407F-84F8-E5F32467D2CF}" srcOrd="1" destOrd="0" presId="urn:microsoft.com/office/officeart/2005/8/layout/hProcess10"/>
    <dgm:cxn modelId="{D979A327-8A23-4893-9040-4527AD2149BA}" type="presOf" srcId="{5991C3F6-3BC5-423B-AC43-4EC97C764069}" destId="{E8B2FBBD-25CD-4B84-A7E4-758F95A91263}" srcOrd="0" destOrd="1" presId="urn:microsoft.com/office/officeart/2005/8/layout/hProcess10"/>
    <dgm:cxn modelId="{ED192AD6-0239-491A-AC6D-EDB79D7743D0}" type="presOf" srcId="{821618D2-C56D-40D4-9B6B-C5B0D5D58690}" destId="{DDA79C96-AB51-4BF6-8726-D88BB6749C4A}" srcOrd="0" destOrd="0" presId="urn:microsoft.com/office/officeart/2005/8/layout/hProcess10"/>
    <dgm:cxn modelId="{94C79433-0F87-4C0E-8B99-89DF3C9D3C81}" srcId="{3F0A14CD-A933-4E72-98A2-6C3093446A2C}" destId="{5991C3F6-3BC5-423B-AC43-4EC97C764069}" srcOrd="0" destOrd="0" parTransId="{A63212F3-6F22-4993-B3EE-86F5DFD5DAAF}" sibTransId="{05F443AC-CEB2-4EE5-AED6-94844C658ABC}"/>
    <dgm:cxn modelId="{4D4DBF6B-E3E2-48AB-BCDE-93643C323560}" type="presOf" srcId="{29139FF9-0DA1-4B62-83CE-4FCB218D6DBE}" destId="{D0A50A51-E480-4A7F-B10C-F4B1D90D2CCB}" srcOrd="0" destOrd="0" presId="urn:microsoft.com/office/officeart/2005/8/layout/hProcess10"/>
    <dgm:cxn modelId="{2FE0AA0C-22D1-4438-9D16-5F2E301146D3}" type="presOf" srcId="{3F0A14CD-A933-4E72-98A2-6C3093446A2C}" destId="{E8B2FBBD-25CD-4B84-A7E4-758F95A91263}" srcOrd="0" destOrd="0" presId="urn:microsoft.com/office/officeart/2005/8/layout/hProcess10"/>
    <dgm:cxn modelId="{D2F4A0B9-E92D-4186-A6E1-FC951895B4CE}" type="presOf" srcId="{44267845-856B-4198-82CA-FD35EEEB1CED}" destId="{B6249A9B-2AB2-4AE3-BE68-3D8A3217ADD7}" srcOrd="0" destOrd="1" presId="urn:microsoft.com/office/officeart/2005/8/layout/hProcess10"/>
    <dgm:cxn modelId="{52DF8509-1F60-49E8-B01A-ECFD6BB29CB1}" type="presOf" srcId="{131949B0-770C-4287-97A6-CB813DAE7500}" destId="{E8B2FBBD-25CD-4B84-A7E4-758F95A91263}" srcOrd="0" destOrd="2" presId="urn:microsoft.com/office/officeart/2005/8/layout/hProcess10"/>
    <dgm:cxn modelId="{6BD8BF38-B2FF-4FA3-8E72-14B5D858CCE1}" srcId="{1BA8009B-D2F0-45C8-BCF8-44C61A82EF54}" destId="{4C466AB7-D76E-4DF5-A0BC-2FF21C69DB05}" srcOrd="1" destOrd="0" parTransId="{A911DCB0-0908-4756-B109-0417EDC722B6}" sibTransId="{3FCBC102-B767-41B5-99DF-C80AF442C2D5}"/>
    <dgm:cxn modelId="{1D999EE4-61F9-4317-93D0-9023541C2F17}" type="presOf" srcId="{4C466AB7-D76E-4DF5-A0BC-2FF21C69DB05}" destId="{B6249A9B-2AB2-4AE3-BE68-3D8A3217ADD7}" srcOrd="0" destOrd="2" presId="urn:microsoft.com/office/officeart/2005/8/layout/hProcess10"/>
    <dgm:cxn modelId="{9D94FC2A-6797-4BE1-B35F-547679F8C5D4}" srcId="{3F0A14CD-A933-4E72-98A2-6C3093446A2C}" destId="{131949B0-770C-4287-97A6-CB813DAE7500}" srcOrd="1" destOrd="0" parTransId="{BB07E2E2-0EFA-4C7D-A068-D8FABC5F60F0}" sibTransId="{890DAA34-344A-4A1F-B2DC-0308EA0F663F}"/>
    <dgm:cxn modelId="{638BA530-CA8F-4E2E-B1C7-4E5C05044CC8}" srcId="{821618D2-C56D-40D4-9B6B-C5B0D5D58690}" destId="{3F0A14CD-A933-4E72-98A2-6C3093446A2C}" srcOrd="0" destOrd="0" parTransId="{EE844622-DED4-4CF7-B158-26ED53FF354C}" sibTransId="{29139FF9-0DA1-4B62-83CE-4FCB218D6DBE}"/>
    <dgm:cxn modelId="{68148EAE-B528-4345-9A89-5ED3E71BF9AA}" srcId="{1BA8009B-D2F0-45C8-BCF8-44C61A82EF54}" destId="{44267845-856B-4198-82CA-FD35EEEB1CED}" srcOrd="0" destOrd="0" parTransId="{677E41B6-CBB9-4FD1-BB40-20FFBB5379CF}" sibTransId="{E2614F8F-3119-42D8-8592-2E5ED4AE58CA}"/>
    <dgm:cxn modelId="{F92F6A2B-E372-41A4-9BE5-848F10EDA255}" type="presParOf" srcId="{DDA79C96-AB51-4BF6-8726-D88BB6749C4A}" destId="{200765C9-F806-4819-AEDD-653B61FF6351}" srcOrd="0" destOrd="0" presId="urn:microsoft.com/office/officeart/2005/8/layout/hProcess10"/>
    <dgm:cxn modelId="{24ECE0C0-7FA9-4C83-A923-56215B133C9E}" type="presParOf" srcId="{200765C9-F806-4819-AEDD-653B61FF6351}" destId="{B543B483-3102-4F4E-BB5F-23CBF8BFB008}" srcOrd="0" destOrd="0" presId="urn:microsoft.com/office/officeart/2005/8/layout/hProcess10"/>
    <dgm:cxn modelId="{59F700A6-BB1B-4FD0-8578-C82530806881}" type="presParOf" srcId="{200765C9-F806-4819-AEDD-653B61FF6351}" destId="{E8B2FBBD-25CD-4B84-A7E4-758F95A91263}" srcOrd="1" destOrd="0" presId="urn:microsoft.com/office/officeart/2005/8/layout/hProcess10"/>
    <dgm:cxn modelId="{A212CB99-1680-43EB-B688-7DB2EDAA0E36}" type="presParOf" srcId="{DDA79C96-AB51-4BF6-8726-D88BB6749C4A}" destId="{D0A50A51-E480-4A7F-B10C-F4B1D90D2CCB}" srcOrd="1" destOrd="0" presId="urn:microsoft.com/office/officeart/2005/8/layout/hProcess10"/>
    <dgm:cxn modelId="{05A55153-8004-4FE6-899D-219F960D520B}" type="presParOf" srcId="{D0A50A51-E480-4A7F-B10C-F4B1D90D2CCB}" destId="{1CFC19CD-2C1F-407F-84F8-E5F32467D2CF}" srcOrd="0" destOrd="0" presId="urn:microsoft.com/office/officeart/2005/8/layout/hProcess10"/>
    <dgm:cxn modelId="{CE5DF3D8-24DE-451F-8899-AB8DA9A883F2}" type="presParOf" srcId="{DDA79C96-AB51-4BF6-8726-D88BB6749C4A}" destId="{1D2D8CD7-F6F5-4DEA-AA5E-8E4604D88770}" srcOrd="2" destOrd="0" presId="urn:microsoft.com/office/officeart/2005/8/layout/hProcess10"/>
    <dgm:cxn modelId="{DF171CD1-8C79-4C97-98BF-3A6375C68A14}" type="presParOf" srcId="{1D2D8CD7-F6F5-4DEA-AA5E-8E4604D88770}" destId="{1B4C9A90-85FB-4C4E-A908-7B088FE1B0F9}" srcOrd="0" destOrd="0" presId="urn:microsoft.com/office/officeart/2005/8/layout/hProcess10"/>
    <dgm:cxn modelId="{09E3B500-F930-4CAF-95A4-FA9A99CAD20C}" type="presParOf" srcId="{1D2D8CD7-F6F5-4DEA-AA5E-8E4604D88770}" destId="{B6249A9B-2AB2-4AE3-BE68-3D8A3217ADD7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91C9EE-13E5-4077-AE07-8E6A8B8E3B1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BCFD4737-D0F5-43A6-B98D-599575EB4E54}">
      <dgm:prSet phldrT="[テキスト]" custT="1"/>
      <dgm:spPr/>
      <dgm:t>
        <a:bodyPr/>
        <a:lstStyle/>
        <a:p>
          <a:r>
            <a:rPr kumimoji="1" lang="en-US" altLang="ja-JP" sz="2000" dirty="0"/>
            <a:t>【</a:t>
          </a:r>
          <a:r>
            <a:rPr kumimoji="1" lang="ja-JP" altLang="en-US" sz="2000" dirty="0"/>
            <a:t>良かった点</a:t>
          </a:r>
          <a:r>
            <a:rPr kumimoji="1" lang="en-US" altLang="ja-JP" sz="2000" dirty="0"/>
            <a:t>】</a:t>
          </a:r>
          <a:endParaRPr kumimoji="1" lang="ja-JP" altLang="en-US" sz="2000" dirty="0"/>
        </a:p>
      </dgm:t>
    </dgm:pt>
    <dgm:pt modelId="{5413C7F1-F49A-49D8-8A57-FBA7316A8295}" type="parTrans" cxnId="{D422F453-E5A0-43DE-9BDA-9A4DC9B2C3F3}">
      <dgm:prSet/>
      <dgm:spPr/>
      <dgm:t>
        <a:bodyPr/>
        <a:lstStyle/>
        <a:p>
          <a:endParaRPr kumimoji="1" lang="ja-JP" altLang="en-US"/>
        </a:p>
      </dgm:t>
    </dgm:pt>
    <dgm:pt modelId="{48CA7F9B-4FE8-48D6-B8E0-FD1FBA7D8CEC}" type="sibTrans" cxnId="{D422F453-E5A0-43DE-9BDA-9A4DC9B2C3F3}">
      <dgm:prSet/>
      <dgm:spPr/>
      <dgm:t>
        <a:bodyPr/>
        <a:lstStyle/>
        <a:p>
          <a:endParaRPr kumimoji="1" lang="ja-JP" altLang="en-US"/>
        </a:p>
      </dgm:t>
    </dgm:pt>
    <dgm:pt modelId="{12AC54F3-853C-479D-9BBF-7BB9190DD3E9}">
      <dgm:prSet phldrT="[テキスト]" custT="1"/>
      <dgm:spPr/>
      <dgm:t>
        <a:bodyPr/>
        <a:lstStyle/>
        <a:p>
          <a:r>
            <a:rPr kumimoji="1" lang="en-US" altLang="ja-JP" sz="2000" dirty="0"/>
            <a:t>【</a:t>
          </a:r>
          <a:r>
            <a:rPr kumimoji="1" lang="ja-JP" altLang="en-US" sz="2000" dirty="0"/>
            <a:t>今後の課題</a:t>
          </a:r>
          <a:r>
            <a:rPr kumimoji="1" lang="en-US" altLang="ja-JP" sz="2000" dirty="0"/>
            <a:t>】</a:t>
          </a:r>
          <a:endParaRPr kumimoji="1" lang="ja-JP" altLang="en-US" sz="2000" dirty="0"/>
        </a:p>
      </dgm:t>
    </dgm:pt>
    <dgm:pt modelId="{EFD43615-9006-4584-82F1-C7348F392CCD}" type="parTrans" cxnId="{26D6F414-0C6E-47E4-A5F2-8E761B67F150}">
      <dgm:prSet/>
      <dgm:spPr/>
      <dgm:t>
        <a:bodyPr/>
        <a:lstStyle/>
        <a:p>
          <a:endParaRPr kumimoji="1" lang="ja-JP" altLang="en-US"/>
        </a:p>
      </dgm:t>
    </dgm:pt>
    <dgm:pt modelId="{C010BA5B-8143-44B4-A069-6F2762F7C575}" type="sibTrans" cxnId="{26D6F414-0C6E-47E4-A5F2-8E761B67F150}">
      <dgm:prSet/>
      <dgm:spPr/>
      <dgm:t>
        <a:bodyPr/>
        <a:lstStyle/>
        <a:p>
          <a:endParaRPr kumimoji="1" lang="ja-JP" altLang="en-US"/>
        </a:p>
      </dgm:t>
    </dgm:pt>
    <dgm:pt modelId="{00A983EB-81F7-4640-9E1C-F78FE36C5D79}">
      <dgm:prSet phldrT="[テキスト]" custT="1"/>
      <dgm:spPr/>
      <dgm:t>
        <a:bodyPr/>
        <a:lstStyle/>
        <a:p>
          <a:endParaRPr kumimoji="1" lang="ja-JP" altLang="en-US" sz="2000" dirty="0"/>
        </a:p>
      </dgm:t>
    </dgm:pt>
    <dgm:pt modelId="{AFFA4190-8B35-4B2A-BBB1-374A147F74A9}" type="parTrans" cxnId="{3877045B-0802-4885-A36B-B32E4678EBBC}">
      <dgm:prSet/>
      <dgm:spPr/>
      <dgm:t>
        <a:bodyPr/>
        <a:lstStyle/>
        <a:p>
          <a:endParaRPr kumimoji="1" lang="ja-JP" altLang="en-US"/>
        </a:p>
      </dgm:t>
    </dgm:pt>
    <dgm:pt modelId="{06473FF7-62B2-473A-BC4F-BA48BDAFFFCB}" type="sibTrans" cxnId="{3877045B-0802-4885-A36B-B32E4678EBBC}">
      <dgm:prSet/>
      <dgm:spPr/>
      <dgm:t>
        <a:bodyPr/>
        <a:lstStyle/>
        <a:p>
          <a:endParaRPr kumimoji="1" lang="ja-JP" altLang="en-US"/>
        </a:p>
      </dgm:t>
    </dgm:pt>
    <dgm:pt modelId="{45BC40F5-D94E-4EFD-BFC0-B6B51F0E5015}">
      <dgm:prSet phldrT="[テキスト]" custT="1"/>
      <dgm:spPr/>
      <dgm:t>
        <a:bodyPr/>
        <a:lstStyle/>
        <a:p>
          <a:r>
            <a:rPr kumimoji="1" lang="ja-JP" altLang="en-US" sz="2000" dirty="0"/>
            <a:t>①職員間のスキル及びモチベーションが向上した</a:t>
          </a:r>
        </a:p>
      </dgm:t>
    </dgm:pt>
    <dgm:pt modelId="{470A604E-4807-4E49-A3DD-F8D5FDDD0AB3}" type="parTrans" cxnId="{76337C7E-8229-415C-8D89-36BBDB662970}">
      <dgm:prSet/>
      <dgm:spPr/>
      <dgm:t>
        <a:bodyPr/>
        <a:lstStyle/>
        <a:p>
          <a:endParaRPr kumimoji="1" lang="ja-JP" altLang="en-US"/>
        </a:p>
      </dgm:t>
    </dgm:pt>
    <dgm:pt modelId="{94E16F2D-2226-46DF-87D0-74241A123918}" type="sibTrans" cxnId="{76337C7E-8229-415C-8D89-36BBDB662970}">
      <dgm:prSet/>
      <dgm:spPr/>
      <dgm:t>
        <a:bodyPr/>
        <a:lstStyle/>
        <a:p>
          <a:endParaRPr kumimoji="1" lang="ja-JP" altLang="en-US"/>
        </a:p>
      </dgm:t>
    </dgm:pt>
    <dgm:pt modelId="{E40E0859-0959-4008-88BE-04E32C813F8B}">
      <dgm:prSet phldrT="[テキスト]" custT="1"/>
      <dgm:spPr/>
      <dgm:t>
        <a:bodyPr/>
        <a:lstStyle/>
        <a:p>
          <a:r>
            <a:rPr kumimoji="1" lang="ja-JP" altLang="en-US" sz="2000" dirty="0"/>
            <a:t>①</a:t>
          </a:r>
          <a:r>
            <a:rPr kumimoji="1" lang="en-US" altLang="ja-JP" sz="2000" dirty="0"/>
            <a:t>ICT</a:t>
          </a:r>
          <a:r>
            <a:rPr kumimoji="1" lang="ja-JP" altLang="en-US" sz="2000" dirty="0"/>
            <a:t>機器導入による人材育成</a:t>
          </a:r>
        </a:p>
      </dgm:t>
    </dgm:pt>
    <dgm:pt modelId="{BC7CF857-CC4A-4770-BF39-C38E305DF309}" type="parTrans" cxnId="{DB7CE043-DEE2-46CC-BA98-B6DF825E817B}">
      <dgm:prSet/>
      <dgm:spPr/>
      <dgm:t>
        <a:bodyPr/>
        <a:lstStyle/>
        <a:p>
          <a:endParaRPr kumimoji="1" lang="ja-JP" altLang="en-US"/>
        </a:p>
      </dgm:t>
    </dgm:pt>
    <dgm:pt modelId="{AC9C5B2F-51E0-4EA1-93B0-5DFED46C5A2F}" type="sibTrans" cxnId="{DB7CE043-DEE2-46CC-BA98-B6DF825E817B}">
      <dgm:prSet/>
      <dgm:spPr/>
      <dgm:t>
        <a:bodyPr/>
        <a:lstStyle/>
        <a:p>
          <a:endParaRPr kumimoji="1" lang="ja-JP" altLang="en-US"/>
        </a:p>
      </dgm:t>
    </dgm:pt>
    <dgm:pt modelId="{2DB1633E-67E6-48F1-BFBC-A317C8B26876}" type="pres">
      <dgm:prSet presAssocID="{2391C9EE-13E5-4077-AE07-8E6A8B8E3B1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3A5110FC-B916-4F84-96CF-44FB097BEBEB}" type="pres">
      <dgm:prSet presAssocID="{BCFD4737-D0F5-43A6-B98D-599575EB4E54}" presName="parentText" presStyleLbl="node1" presStyleIdx="0" presStyleCnt="2" custLinFactNeighborX="104" custLinFactNeighborY="-70328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8B45AE5-6135-499A-8358-EBD7C7F90F84}" type="pres">
      <dgm:prSet presAssocID="{BCFD4737-D0F5-43A6-B98D-599575EB4E54}" presName="childText" presStyleLbl="revTx" presStyleIdx="0" presStyleCnt="2" custLinFactNeighborY="-55698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66A3F28-5DED-483C-9ED5-9ABC4ECFA774}" type="pres">
      <dgm:prSet presAssocID="{12AC54F3-853C-479D-9BBF-7BB9190DD3E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04AC751-9346-47F3-9C91-D61402F52A9E}" type="pres">
      <dgm:prSet presAssocID="{12AC54F3-853C-479D-9BBF-7BB9190DD3E9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024E2368-D432-40B0-8E49-E0871EE9F62E}" type="presOf" srcId="{12AC54F3-853C-479D-9BBF-7BB9190DD3E9}" destId="{966A3F28-5DED-483C-9ED5-9ABC4ECFA774}" srcOrd="0" destOrd="0" presId="urn:microsoft.com/office/officeart/2005/8/layout/vList2"/>
    <dgm:cxn modelId="{76337C7E-8229-415C-8D89-36BBDB662970}" srcId="{BCFD4737-D0F5-43A6-B98D-599575EB4E54}" destId="{45BC40F5-D94E-4EFD-BFC0-B6B51F0E5015}" srcOrd="0" destOrd="0" parTransId="{470A604E-4807-4E49-A3DD-F8D5FDDD0AB3}" sibTransId="{94E16F2D-2226-46DF-87D0-74241A123918}"/>
    <dgm:cxn modelId="{26D6F414-0C6E-47E4-A5F2-8E761B67F150}" srcId="{2391C9EE-13E5-4077-AE07-8E6A8B8E3B15}" destId="{12AC54F3-853C-479D-9BBF-7BB9190DD3E9}" srcOrd="1" destOrd="0" parTransId="{EFD43615-9006-4584-82F1-C7348F392CCD}" sibTransId="{C010BA5B-8143-44B4-A069-6F2762F7C575}"/>
    <dgm:cxn modelId="{D422F453-E5A0-43DE-9BDA-9A4DC9B2C3F3}" srcId="{2391C9EE-13E5-4077-AE07-8E6A8B8E3B15}" destId="{BCFD4737-D0F5-43A6-B98D-599575EB4E54}" srcOrd="0" destOrd="0" parTransId="{5413C7F1-F49A-49D8-8A57-FBA7316A8295}" sibTransId="{48CA7F9B-4FE8-48D6-B8E0-FD1FBA7D8CEC}"/>
    <dgm:cxn modelId="{B11757C1-A713-4EED-94C4-4C5213DE54E9}" type="presOf" srcId="{45BC40F5-D94E-4EFD-BFC0-B6B51F0E5015}" destId="{38B45AE5-6135-499A-8358-EBD7C7F90F84}" srcOrd="0" destOrd="0" presId="urn:microsoft.com/office/officeart/2005/8/layout/vList2"/>
    <dgm:cxn modelId="{DB7CE043-DEE2-46CC-BA98-B6DF825E817B}" srcId="{12AC54F3-853C-479D-9BBF-7BB9190DD3E9}" destId="{E40E0859-0959-4008-88BE-04E32C813F8B}" srcOrd="0" destOrd="0" parTransId="{BC7CF857-CC4A-4770-BF39-C38E305DF309}" sibTransId="{AC9C5B2F-51E0-4EA1-93B0-5DFED46C5A2F}"/>
    <dgm:cxn modelId="{3877045B-0802-4885-A36B-B32E4678EBBC}" srcId="{BCFD4737-D0F5-43A6-B98D-599575EB4E54}" destId="{00A983EB-81F7-4640-9E1C-F78FE36C5D79}" srcOrd="1" destOrd="0" parTransId="{AFFA4190-8B35-4B2A-BBB1-374A147F74A9}" sibTransId="{06473FF7-62B2-473A-BC4F-BA48BDAFFFCB}"/>
    <dgm:cxn modelId="{01EDCC39-E9F6-4A96-A50A-7AAC4F6DD381}" type="presOf" srcId="{E40E0859-0959-4008-88BE-04E32C813F8B}" destId="{C04AC751-9346-47F3-9C91-D61402F52A9E}" srcOrd="0" destOrd="0" presId="urn:microsoft.com/office/officeart/2005/8/layout/vList2"/>
    <dgm:cxn modelId="{D77C267A-A48F-48D4-9421-DD638FADD7BA}" type="presOf" srcId="{2391C9EE-13E5-4077-AE07-8E6A8B8E3B15}" destId="{2DB1633E-67E6-48F1-BFBC-A317C8B26876}" srcOrd="0" destOrd="0" presId="urn:microsoft.com/office/officeart/2005/8/layout/vList2"/>
    <dgm:cxn modelId="{78095FC2-332D-424E-A835-7E29DAA459F0}" type="presOf" srcId="{BCFD4737-D0F5-43A6-B98D-599575EB4E54}" destId="{3A5110FC-B916-4F84-96CF-44FB097BEBEB}" srcOrd="0" destOrd="0" presId="urn:microsoft.com/office/officeart/2005/8/layout/vList2"/>
    <dgm:cxn modelId="{374B9D9C-95E5-47EF-9CA5-9E73A1ADC533}" type="presOf" srcId="{00A983EB-81F7-4640-9E1C-F78FE36C5D79}" destId="{38B45AE5-6135-499A-8358-EBD7C7F90F84}" srcOrd="0" destOrd="1" presId="urn:microsoft.com/office/officeart/2005/8/layout/vList2"/>
    <dgm:cxn modelId="{26D6842E-4DD3-4531-9CAE-D5D3397B5279}" type="presParOf" srcId="{2DB1633E-67E6-48F1-BFBC-A317C8B26876}" destId="{3A5110FC-B916-4F84-96CF-44FB097BEBEB}" srcOrd="0" destOrd="0" presId="urn:microsoft.com/office/officeart/2005/8/layout/vList2"/>
    <dgm:cxn modelId="{85DA75D9-D56E-4E63-8344-A9329CB78DF8}" type="presParOf" srcId="{2DB1633E-67E6-48F1-BFBC-A317C8B26876}" destId="{38B45AE5-6135-499A-8358-EBD7C7F90F84}" srcOrd="1" destOrd="0" presId="urn:microsoft.com/office/officeart/2005/8/layout/vList2"/>
    <dgm:cxn modelId="{AF5179A5-93A9-4D4A-8960-47A0AB82AA90}" type="presParOf" srcId="{2DB1633E-67E6-48F1-BFBC-A317C8B26876}" destId="{966A3F28-5DED-483C-9ED5-9ABC4ECFA774}" srcOrd="2" destOrd="0" presId="urn:microsoft.com/office/officeart/2005/8/layout/vList2"/>
    <dgm:cxn modelId="{0AAA8D59-983F-40B5-8ED0-D745EFD543A4}" type="presParOf" srcId="{2DB1633E-67E6-48F1-BFBC-A317C8B26876}" destId="{C04AC751-9346-47F3-9C91-D61402F52A9E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43B483-3102-4F4E-BB5F-23CBF8BFB008}">
      <dsp:nvSpPr>
        <dsp:cNvPr id="0" name=""/>
        <dsp:cNvSpPr/>
      </dsp:nvSpPr>
      <dsp:spPr>
        <a:xfrm>
          <a:off x="1116889" y="1430505"/>
          <a:ext cx="3568513" cy="2384175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B2FBBD-25CD-4B84-A7E4-758F95A91263}">
      <dsp:nvSpPr>
        <dsp:cNvPr id="0" name=""/>
        <dsp:cNvSpPr/>
      </dsp:nvSpPr>
      <dsp:spPr>
        <a:xfrm>
          <a:off x="94030" y="0"/>
          <a:ext cx="3703724" cy="29647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900" kern="1200" dirty="0"/>
            <a:t>課題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300" kern="1200" dirty="0"/>
            <a:t>紙ベースでの伝達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300" kern="1200" dirty="0"/>
            <a:t>口頭による報告</a:t>
          </a:r>
        </a:p>
      </dsp:txBody>
      <dsp:txXfrm>
        <a:off x="180864" y="86834"/>
        <a:ext cx="3530056" cy="2791078"/>
      </dsp:txXfrm>
    </dsp:sp>
    <dsp:sp modelId="{D0A50A51-E480-4A7F-B10C-F4B1D90D2CCB}">
      <dsp:nvSpPr>
        <dsp:cNvPr id="0" name=""/>
        <dsp:cNvSpPr/>
      </dsp:nvSpPr>
      <dsp:spPr>
        <a:xfrm rot="21481108">
          <a:off x="4742993" y="1720867"/>
          <a:ext cx="391081" cy="8574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400" kern="1200"/>
        </a:p>
      </dsp:txBody>
      <dsp:txXfrm>
        <a:off x="4743028" y="1894388"/>
        <a:ext cx="273757" cy="514477"/>
      </dsp:txXfrm>
    </dsp:sp>
    <dsp:sp modelId="{1B4C9A90-85FB-4C4E-A908-7B088FE1B0F9}">
      <dsp:nvSpPr>
        <dsp:cNvPr id="0" name=""/>
        <dsp:cNvSpPr/>
      </dsp:nvSpPr>
      <dsp:spPr>
        <a:xfrm>
          <a:off x="5802110" y="1268405"/>
          <a:ext cx="3568513" cy="2384175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249A9B-2AB2-4AE3-BE68-3D8A3217ADD7}">
      <dsp:nvSpPr>
        <dsp:cNvPr id="0" name=""/>
        <dsp:cNvSpPr/>
      </dsp:nvSpPr>
      <dsp:spPr>
        <a:xfrm>
          <a:off x="5346021" y="0"/>
          <a:ext cx="3568513" cy="30162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900" kern="1200" dirty="0"/>
            <a:t>成果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300" kern="1200" dirty="0"/>
            <a:t>情報伝達速度の向上及びコスト削減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300" kern="1200" dirty="0"/>
            <a:t>福祉支援業務に対する共有化が図られた</a:t>
          </a:r>
        </a:p>
      </dsp:txBody>
      <dsp:txXfrm>
        <a:off x="5434364" y="88343"/>
        <a:ext cx="3391827" cy="28395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5110FC-B916-4F84-96CF-44FB097BEBEB}">
      <dsp:nvSpPr>
        <dsp:cNvPr id="0" name=""/>
        <dsp:cNvSpPr/>
      </dsp:nvSpPr>
      <dsp:spPr>
        <a:xfrm>
          <a:off x="0" y="36581"/>
          <a:ext cx="10381089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000" kern="1200" dirty="0"/>
            <a:t>【</a:t>
          </a:r>
          <a:r>
            <a:rPr kumimoji="1" lang="ja-JP" altLang="en-US" sz="2000" kern="1200" dirty="0"/>
            <a:t>良かった点</a:t>
          </a:r>
          <a:r>
            <a:rPr kumimoji="1" lang="en-US" altLang="ja-JP" sz="2000" kern="1200" dirty="0"/>
            <a:t>】</a:t>
          </a:r>
          <a:endParaRPr kumimoji="1" lang="ja-JP" altLang="en-US" sz="2000" kern="1200" dirty="0"/>
        </a:p>
      </dsp:txBody>
      <dsp:txXfrm>
        <a:off x="59399" y="95980"/>
        <a:ext cx="10262291" cy="1098002"/>
      </dsp:txXfrm>
    </dsp:sp>
    <dsp:sp modelId="{38B45AE5-6135-499A-8358-EBD7C7F90F84}">
      <dsp:nvSpPr>
        <dsp:cNvPr id="0" name=""/>
        <dsp:cNvSpPr/>
      </dsp:nvSpPr>
      <dsp:spPr>
        <a:xfrm>
          <a:off x="0" y="1332659"/>
          <a:ext cx="10381089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9600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kumimoji="1" lang="ja-JP" altLang="en-US" sz="2000" kern="1200" dirty="0"/>
            <a:t>①職員間のスキル及びモチベーションが向上した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kumimoji="1" lang="ja-JP" altLang="en-US" sz="2000" kern="1200" dirty="0"/>
        </a:p>
      </dsp:txBody>
      <dsp:txXfrm>
        <a:off x="0" y="1332659"/>
        <a:ext cx="10381089" cy="1076400"/>
      </dsp:txXfrm>
    </dsp:sp>
    <dsp:sp modelId="{966A3F28-5DED-483C-9ED5-9ABC4ECFA774}">
      <dsp:nvSpPr>
        <dsp:cNvPr id="0" name=""/>
        <dsp:cNvSpPr/>
      </dsp:nvSpPr>
      <dsp:spPr>
        <a:xfrm>
          <a:off x="0" y="3086792"/>
          <a:ext cx="10381089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000" kern="1200" dirty="0"/>
            <a:t>【</a:t>
          </a:r>
          <a:r>
            <a:rPr kumimoji="1" lang="ja-JP" altLang="en-US" sz="2000" kern="1200" dirty="0"/>
            <a:t>今後の課題</a:t>
          </a:r>
          <a:r>
            <a:rPr kumimoji="1" lang="en-US" altLang="ja-JP" sz="2000" kern="1200" dirty="0"/>
            <a:t>】</a:t>
          </a:r>
          <a:endParaRPr kumimoji="1" lang="ja-JP" altLang="en-US" sz="2000" kern="1200" dirty="0"/>
        </a:p>
      </dsp:txBody>
      <dsp:txXfrm>
        <a:off x="59399" y="3146191"/>
        <a:ext cx="10262291" cy="1098002"/>
      </dsp:txXfrm>
    </dsp:sp>
    <dsp:sp modelId="{C04AC751-9346-47F3-9C91-D61402F52A9E}">
      <dsp:nvSpPr>
        <dsp:cNvPr id="0" name=""/>
        <dsp:cNvSpPr/>
      </dsp:nvSpPr>
      <dsp:spPr>
        <a:xfrm>
          <a:off x="0" y="4303592"/>
          <a:ext cx="10381089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9600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kumimoji="1" lang="ja-JP" altLang="en-US" sz="2000" kern="1200" dirty="0"/>
            <a:t>①</a:t>
          </a:r>
          <a:r>
            <a:rPr kumimoji="1" lang="en-US" altLang="ja-JP" sz="2000" kern="1200" dirty="0"/>
            <a:t>ICT</a:t>
          </a:r>
          <a:r>
            <a:rPr kumimoji="1" lang="ja-JP" altLang="en-US" sz="2000" kern="1200" dirty="0"/>
            <a:t>機器導入による人材育成</a:t>
          </a:r>
        </a:p>
      </dsp:txBody>
      <dsp:txXfrm>
        <a:off x="0" y="4303592"/>
        <a:ext cx="10381089" cy="1076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FE1B-9565-4676-A2E8-F697DC098712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0B2CD-4AFB-4FB4-9C53-F4D9C79C4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4512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FE1B-9565-4676-A2E8-F697DC098712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0B2CD-4AFB-4FB4-9C53-F4D9C79C4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838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FE1B-9565-4676-A2E8-F697DC098712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0B2CD-4AFB-4FB4-9C53-F4D9C79C4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3358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FE1B-9565-4676-A2E8-F697DC098712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0B2CD-4AFB-4FB4-9C53-F4D9C79C4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2029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FE1B-9565-4676-A2E8-F697DC098712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0B2CD-4AFB-4FB4-9C53-F4D9C79C4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291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FE1B-9565-4676-A2E8-F697DC098712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0B2CD-4AFB-4FB4-9C53-F4D9C79C4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7865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FE1B-9565-4676-A2E8-F697DC098712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0B2CD-4AFB-4FB4-9C53-F4D9C79C4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301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FE1B-9565-4676-A2E8-F697DC098712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0B2CD-4AFB-4FB4-9C53-F4D9C79C4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7534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FE1B-9565-4676-A2E8-F697DC098712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0B2CD-4AFB-4FB4-9C53-F4D9C79C4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385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FE1B-9565-4676-A2E8-F697DC098712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0B2CD-4AFB-4FB4-9C53-F4D9C79C4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046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FE1B-9565-4676-A2E8-F697DC098712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0B2CD-4AFB-4FB4-9C53-F4D9C79C4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74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2FE1B-9565-4676-A2E8-F697DC098712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0B2CD-4AFB-4FB4-9C53-F4D9C79C4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543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27117" y="209954"/>
            <a:ext cx="10515600" cy="909493"/>
          </a:xfrm>
        </p:spPr>
        <p:txBody>
          <a:bodyPr>
            <a:normAutofit/>
          </a:bodyPr>
          <a:lstStyle/>
          <a:p>
            <a:r>
              <a:rPr lang="ja-JP" altLang="en-US" dirty="0"/>
              <a:t>事務作業環境の課題を</a:t>
            </a:r>
            <a:r>
              <a:rPr lang="en-US" altLang="ja-JP" dirty="0"/>
              <a:t>ICT</a:t>
            </a:r>
            <a:r>
              <a:rPr lang="ja-JP" altLang="en-US" dirty="0"/>
              <a:t>導入で改善へ</a:t>
            </a:r>
            <a:endParaRPr kumimoji="1" lang="ja-JP" altLang="en-US" dirty="0"/>
          </a:p>
        </p:txBody>
      </p:sp>
      <p:graphicFrame>
        <p:nvGraphicFramePr>
          <p:cNvPr id="10" name="図表 9"/>
          <p:cNvGraphicFramePr/>
          <p:nvPr>
            <p:extLst>
              <p:ext uri="{D42A27DB-BD31-4B8C-83A1-F6EECF244321}">
                <p14:modId xmlns:p14="http://schemas.microsoft.com/office/powerpoint/2010/main" val="782080790"/>
              </p:ext>
            </p:extLst>
          </p:nvPr>
        </p:nvGraphicFramePr>
        <p:xfrm>
          <a:off x="1226910" y="2323652"/>
          <a:ext cx="9756648" cy="38146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タイトル 1"/>
          <p:cNvSpPr txBox="1">
            <a:spLocks/>
          </p:cNvSpPr>
          <p:nvPr/>
        </p:nvSpPr>
        <p:spPr>
          <a:xfrm>
            <a:off x="4658061" y="1119447"/>
            <a:ext cx="5682972" cy="9919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dirty="0"/>
              <a:t>法人名：株式会社</a:t>
            </a:r>
            <a:r>
              <a:rPr lang="en-US" altLang="ja-JP" sz="1800" dirty="0"/>
              <a:t>Green</a:t>
            </a:r>
          </a:p>
          <a:p>
            <a:r>
              <a:rPr lang="ja-JP" altLang="en-US" sz="1800" dirty="0"/>
              <a:t>事業所名：かたかごの里</a:t>
            </a:r>
            <a:endParaRPr lang="en-US" altLang="ja-JP" sz="1800" dirty="0"/>
          </a:p>
          <a:p>
            <a:r>
              <a:rPr lang="ja-JP" altLang="en-US" sz="1800" dirty="0"/>
              <a:t>サービス種別：就労継続支援</a:t>
            </a:r>
            <a:r>
              <a:rPr lang="en-US" altLang="ja-JP" sz="1800" dirty="0"/>
              <a:t>A</a:t>
            </a:r>
            <a:r>
              <a:rPr lang="ja-JP" altLang="en-US" sz="1800" dirty="0"/>
              <a:t>型　</a:t>
            </a:r>
          </a:p>
        </p:txBody>
      </p:sp>
    </p:spTree>
    <p:extLst>
      <p:ext uri="{BB962C8B-B14F-4D97-AF65-F5344CB8AC3E}">
        <p14:creationId xmlns:p14="http://schemas.microsoft.com/office/powerpoint/2010/main" val="3325489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6352768"/>
              </p:ext>
            </p:extLst>
          </p:nvPr>
        </p:nvGraphicFramePr>
        <p:xfrm>
          <a:off x="838200" y="282632"/>
          <a:ext cx="10381090" cy="61735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6881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</Words>
  <Application>Microsoft Office PowerPoint</Application>
  <PresentationFormat>ワイド画面</PresentationFormat>
  <Paragraphs>14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事務作業環境の課題をICT導入で改善へ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事務作業環境の課題をICT導入で改善へ</dc:title>
  <cp:lastModifiedBy>川堰　友太</cp:lastModifiedBy>
  <cp:revision>1</cp:revision>
  <dcterms:modified xsi:type="dcterms:W3CDTF">2025-05-21T02:01:30Z</dcterms:modified>
</cp:coreProperties>
</file>