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59" r:id="rId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86" d="100"/>
          <a:sy n="86" d="100"/>
        </p:scale>
        <p:origin x="48" y="2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21618D2-C56D-40D4-9B6B-C5B0D5D58690}" type="doc">
      <dgm:prSet loTypeId="urn:microsoft.com/office/officeart/2005/8/layout/hProcess10" loCatId="picture" qsTypeId="urn:microsoft.com/office/officeart/2005/8/quickstyle/simple1" qsCatId="simple" csTypeId="urn:microsoft.com/office/officeart/2005/8/colors/accent1_2" csCatId="accent1" phldr="1"/>
      <dgm:spPr/>
      <dgm:t>
        <a:bodyPr/>
        <a:lstStyle/>
        <a:p>
          <a:endParaRPr kumimoji="1" lang="ja-JP" altLang="en-US"/>
        </a:p>
      </dgm:t>
    </dgm:pt>
    <dgm:pt modelId="{3F0A14CD-A933-4E72-98A2-6C3093446A2C}">
      <dgm:prSet phldrT="[テキスト]" custT="1"/>
      <dgm:spPr/>
      <dgm:t>
        <a:bodyPr/>
        <a:lstStyle/>
        <a:p>
          <a:r>
            <a:rPr kumimoji="1" lang="ja-JP" altLang="en-US" sz="1800" dirty="0"/>
            <a:t>課題</a:t>
          </a:r>
        </a:p>
      </dgm:t>
    </dgm:pt>
    <dgm:pt modelId="{EE844622-DED4-4CF7-B158-26ED53FF354C}" type="parTrans" cxnId="{638BA530-CA8F-4E2E-B1C7-4E5C05044CC8}">
      <dgm:prSet/>
      <dgm:spPr/>
      <dgm:t>
        <a:bodyPr/>
        <a:lstStyle/>
        <a:p>
          <a:endParaRPr kumimoji="1" lang="ja-JP" altLang="en-US"/>
        </a:p>
      </dgm:t>
    </dgm:pt>
    <dgm:pt modelId="{29139FF9-0DA1-4B62-83CE-4FCB218D6DBE}" type="sibTrans" cxnId="{638BA530-CA8F-4E2E-B1C7-4E5C05044CC8}">
      <dgm:prSet/>
      <dgm:spPr/>
      <dgm:t>
        <a:bodyPr/>
        <a:lstStyle/>
        <a:p>
          <a:endParaRPr kumimoji="1" lang="ja-JP" altLang="en-US"/>
        </a:p>
      </dgm:t>
    </dgm:pt>
    <dgm:pt modelId="{4713FFEC-1FC9-4323-A38A-678785872813}">
      <dgm:prSet phldrT="[テキスト]" custT="1"/>
      <dgm:spPr/>
      <dgm:t>
        <a:bodyPr/>
        <a:lstStyle/>
        <a:p>
          <a:r>
            <a:rPr kumimoji="1" lang="ja-JP" altLang="en-US" sz="1600" dirty="0"/>
            <a:t>利用者の退勤後に支援記録を作成するため、残業になっていた</a:t>
          </a:r>
        </a:p>
      </dgm:t>
    </dgm:pt>
    <dgm:pt modelId="{B895FD5F-FF4B-4EAF-A747-C43682E25CCF}" type="parTrans" cxnId="{DC55E88A-1A5C-429B-B82B-13B078383783}">
      <dgm:prSet/>
      <dgm:spPr/>
      <dgm:t>
        <a:bodyPr/>
        <a:lstStyle/>
        <a:p>
          <a:endParaRPr kumimoji="1" lang="ja-JP" altLang="en-US"/>
        </a:p>
      </dgm:t>
    </dgm:pt>
    <dgm:pt modelId="{CF0951ED-6395-45B2-8CD8-3533B24D2C2D}" type="sibTrans" cxnId="{DC55E88A-1A5C-429B-B82B-13B078383783}">
      <dgm:prSet/>
      <dgm:spPr/>
      <dgm:t>
        <a:bodyPr/>
        <a:lstStyle/>
        <a:p>
          <a:endParaRPr kumimoji="1" lang="ja-JP" altLang="en-US"/>
        </a:p>
      </dgm:t>
    </dgm:pt>
    <dgm:pt modelId="{1BA8009B-D2F0-45C8-BCF8-44C61A82EF54}">
      <dgm:prSet phldrT="[テキスト]" custT="1"/>
      <dgm:spPr/>
      <dgm:t>
        <a:bodyPr/>
        <a:lstStyle/>
        <a:p>
          <a:pPr algn="l"/>
          <a:r>
            <a:rPr kumimoji="1" lang="ja-JP" altLang="en-US" sz="2000" dirty="0"/>
            <a:t>成果</a:t>
          </a:r>
          <a:endParaRPr kumimoji="1" lang="en-US" altLang="ja-JP" sz="2000" dirty="0"/>
        </a:p>
        <a:p>
          <a:pPr algn="l"/>
          <a:r>
            <a:rPr kumimoji="1" lang="ja-JP" altLang="en-US" sz="1400" dirty="0"/>
            <a:t>①タブレット導入による出向先での記録入力</a:t>
          </a:r>
          <a:endParaRPr kumimoji="1" lang="en-US" altLang="ja-JP" sz="1400" dirty="0"/>
        </a:p>
        <a:p>
          <a:pPr algn="l"/>
          <a:r>
            <a:rPr kumimoji="1" lang="ja-JP" altLang="en-US" sz="1400" dirty="0"/>
            <a:t>→利用者退勤後に支援記録以外の業務に従事可能、残業が減り職員の負担や人件費が削減</a:t>
          </a:r>
          <a:endParaRPr kumimoji="1" lang="en-US" altLang="ja-JP" sz="1400" dirty="0"/>
        </a:p>
        <a:p>
          <a:pPr algn="l"/>
          <a:r>
            <a:rPr kumimoji="1" lang="ja-JP" altLang="en-US" sz="1400" dirty="0"/>
            <a:t>②タブレット導入による職員間での情報共有</a:t>
          </a:r>
          <a:endParaRPr kumimoji="1" lang="en-US" altLang="ja-JP" sz="1400" dirty="0"/>
        </a:p>
        <a:p>
          <a:pPr algn="l"/>
          <a:r>
            <a:rPr kumimoji="1" lang="ja-JP" altLang="en-US" sz="1400" dirty="0"/>
            <a:t>→情報を一元的にデータ管理でき職員全員に周知可能</a:t>
          </a:r>
        </a:p>
      </dgm:t>
    </dgm:pt>
    <dgm:pt modelId="{30D958CD-B6D1-4C5A-83D3-7964132E9568}" type="parTrans" cxnId="{EA240A1F-3AEE-4537-B654-462E6D724ED6}">
      <dgm:prSet/>
      <dgm:spPr/>
      <dgm:t>
        <a:bodyPr/>
        <a:lstStyle/>
        <a:p>
          <a:endParaRPr kumimoji="1" lang="ja-JP" altLang="en-US"/>
        </a:p>
      </dgm:t>
    </dgm:pt>
    <dgm:pt modelId="{9EE8AA72-B948-49A9-AD62-46AA706938F1}" type="sibTrans" cxnId="{EA240A1F-3AEE-4537-B654-462E6D724ED6}">
      <dgm:prSet/>
      <dgm:spPr/>
      <dgm:t>
        <a:bodyPr/>
        <a:lstStyle/>
        <a:p>
          <a:endParaRPr kumimoji="1" lang="ja-JP" altLang="en-US"/>
        </a:p>
      </dgm:t>
    </dgm:pt>
    <dgm:pt modelId="{F597BCFC-5879-4BFD-B318-F44194A87281}">
      <dgm:prSet phldrT="[テキスト]" custT="1"/>
      <dgm:spPr/>
      <dgm:t>
        <a:bodyPr/>
        <a:lstStyle/>
        <a:p>
          <a:r>
            <a:rPr kumimoji="1" lang="ja-JP" altLang="en-US" sz="1600" dirty="0"/>
            <a:t>ネットの接続環境が安定せず、無線</a:t>
          </a:r>
          <a:r>
            <a:rPr kumimoji="1" lang="en-US" altLang="ja-JP" sz="1600" dirty="0"/>
            <a:t>LAN</a:t>
          </a:r>
          <a:r>
            <a:rPr kumimoji="1" lang="ja-JP" altLang="en-US" sz="1600" dirty="0"/>
            <a:t>で</a:t>
          </a:r>
          <a:r>
            <a:rPr kumimoji="1" lang="en-US" altLang="ja-JP" sz="1600" dirty="0"/>
            <a:t>PC</a:t>
          </a:r>
          <a:r>
            <a:rPr kumimoji="1" lang="ja-JP" altLang="en-US" sz="1600" dirty="0"/>
            <a:t>を自由に持ち運べない</a:t>
          </a:r>
        </a:p>
      </dgm:t>
    </dgm:pt>
    <dgm:pt modelId="{9A9E8941-3267-440E-B84D-B312176A5BD7}" type="parTrans" cxnId="{6621BCD7-1333-4C68-AC15-7DEA1B920F7F}">
      <dgm:prSet/>
      <dgm:spPr/>
      <dgm:t>
        <a:bodyPr/>
        <a:lstStyle/>
        <a:p>
          <a:endParaRPr kumimoji="1" lang="ja-JP" altLang="en-US"/>
        </a:p>
      </dgm:t>
    </dgm:pt>
    <dgm:pt modelId="{173634CD-09A2-4C87-BBEC-2B60FCF40455}" type="sibTrans" cxnId="{6621BCD7-1333-4C68-AC15-7DEA1B920F7F}">
      <dgm:prSet/>
      <dgm:spPr/>
      <dgm:t>
        <a:bodyPr/>
        <a:lstStyle/>
        <a:p>
          <a:endParaRPr kumimoji="1" lang="ja-JP" altLang="en-US"/>
        </a:p>
      </dgm:t>
    </dgm:pt>
    <dgm:pt modelId="{2F1879E2-0DDB-4760-B507-17B954652FC1}">
      <dgm:prSet phldrT="[テキスト]" custT="1"/>
      <dgm:spPr/>
      <dgm:t>
        <a:bodyPr/>
        <a:lstStyle/>
        <a:p>
          <a:r>
            <a:rPr kumimoji="1" lang="ja-JP" altLang="en-US" sz="1600" dirty="0"/>
            <a:t>利用者支援中の情報共有や連絡</a:t>
          </a:r>
          <a:r>
            <a:rPr kumimoji="1" lang="ja-JP" altLang="en-US" sz="1600" dirty="0" smtClean="0"/>
            <a:t>には職員</a:t>
          </a:r>
          <a:r>
            <a:rPr kumimoji="1" lang="ja-JP" altLang="en-US" sz="1600" dirty="0"/>
            <a:t>個人のスマートフォンを使用せざるを得なかった</a:t>
          </a:r>
        </a:p>
      </dgm:t>
    </dgm:pt>
    <dgm:pt modelId="{18C1AF44-05AF-4339-8120-7FCBAA20B5BE}" type="parTrans" cxnId="{8AD321AC-346A-4B40-8F8C-B8AB2A69F411}">
      <dgm:prSet/>
      <dgm:spPr/>
      <dgm:t>
        <a:bodyPr/>
        <a:lstStyle/>
        <a:p>
          <a:endParaRPr kumimoji="1" lang="ja-JP" altLang="en-US"/>
        </a:p>
      </dgm:t>
    </dgm:pt>
    <dgm:pt modelId="{D26991BD-E590-42B5-98C5-3B80321726F5}" type="sibTrans" cxnId="{8AD321AC-346A-4B40-8F8C-B8AB2A69F411}">
      <dgm:prSet/>
      <dgm:spPr/>
      <dgm:t>
        <a:bodyPr/>
        <a:lstStyle/>
        <a:p>
          <a:endParaRPr kumimoji="1" lang="ja-JP" altLang="en-US"/>
        </a:p>
      </dgm:t>
    </dgm:pt>
    <dgm:pt modelId="{DDA79C96-AB51-4BF6-8726-D88BB6749C4A}" type="pres">
      <dgm:prSet presAssocID="{821618D2-C56D-40D4-9B6B-C5B0D5D58690}" presName="Name0" presStyleCnt="0">
        <dgm:presLayoutVars>
          <dgm:dir/>
          <dgm:resizeHandles val="exact"/>
        </dgm:presLayoutVars>
      </dgm:prSet>
      <dgm:spPr/>
      <dgm:t>
        <a:bodyPr/>
        <a:lstStyle/>
        <a:p>
          <a:endParaRPr kumimoji="1" lang="ja-JP" altLang="en-US"/>
        </a:p>
      </dgm:t>
    </dgm:pt>
    <dgm:pt modelId="{200765C9-F806-4819-AEDD-653B61FF6351}" type="pres">
      <dgm:prSet presAssocID="{3F0A14CD-A933-4E72-98A2-6C3093446A2C}" presName="composite" presStyleCnt="0"/>
      <dgm:spPr/>
    </dgm:pt>
    <dgm:pt modelId="{B543B483-3102-4F4E-BB5F-23CBF8BFB008}" type="pres">
      <dgm:prSet presAssocID="{3F0A14CD-A933-4E72-98A2-6C3093446A2C}" presName="imagSh" presStyleLbl="bgImgPlace1" presStyleIdx="0" presStyleCnt="2" custScaleX="116104" custScaleY="123637" custLinFactNeighborX="12709" custLinFactNeighborY="23231"/>
      <dgm:spPr/>
    </dgm:pt>
    <dgm:pt modelId="{E8B2FBBD-25CD-4B84-A7E4-758F95A91263}" type="pres">
      <dgm:prSet presAssocID="{3F0A14CD-A933-4E72-98A2-6C3093446A2C}" presName="txNode" presStyleLbl="node1" presStyleIdx="0" presStyleCnt="2" custScaleX="114123" custScaleY="124351" custLinFactNeighborX="-11850" custLinFactNeighborY="-49126">
        <dgm:presLayoutVars>
          <dgm:bulletEnabled val="1"/>
        </dgm:presLayoutVars>
      </dgm:prSet>
      <dgm:spPr/>
      <dgm:t>
        <a:bodyPr/>
        <a:lstStyle/>
        <a:p>
          <a:endParaRPr kumimoji="1" lang="ja-JP" altLang="en-US"/>
        </a:p>
      </dgm:t>
    </dgm:pt>
    <dgm:pt modelId="{D0A50A51-E480-4A7F-B10C-F4B1D90D2CCB}" type="pres">
      <dgm:prSet presAssocID="{29139FF9-0DA1-4B62-83CE-4FCB218D6DBE}" presName="sibTrans" presStyleLbl="sibTrans2D1" presStyleIdx="0" presStyleCnt="1" custLinFactNeighborX="-7131" custLinFactNeighborY="-43999"/>
      <dgm:spPr/>
      <dgm:t>
        <a:bodyPr/>
        <a:lstStyle/>
        <a:p>
          <a:endParaRPr kumimoji="1" lang="ja-JP" altLang="en-US"/>
        </a:p>
      </dgm:t>
    </dgm:pt>
    <dgm:pt modelId="{1CFC19CD-2C1F-407F-84F8-E5F32467D2CF}" type="pres">
      <dgm:prSet presAssocID="{29139FF9-0DA1-4B62-83CE-4FCB218D6DBE}" presName="connTx" presStyleLbl="sibTrans2D1" presStyleIdx="0" presStyleCnt="1"/>
      <dgm:spPr/>
      <dgm:t>
        <a:bodyPr/>
        <a:lstStyle/>
        <a:p>
          <a:endParaRPr kumimoji="1" lang="ja-JP" altLang="en-US"/>
        </a:p>
      </dgm:t>
    </dgm:pt>
    <dgm:pt modelId="{1D2D8CD7-F6F5-4DEA-AA5E-8E4604D88770}" type="pres">
      <dgm:prSet presAssocID="{1BA8009B-D2F0-45C8-BCF8-44C61A82EF54}" presName="composite" presStyleCnt="0"/>
      <dgm:spPr/>
    </dgm:pt>
    <dgm:pt modelId="{1B4C9A90-85FB-4C4E-A908-7B088FE1B0F9}" type="pres">
      <dgm:prSet presAssocID="{1BA8009B-D2F0-45C8-BCF8-44C61A82EF54}" presName="imagSh" presStyleLbl="bgImgPlace1" presStyleIdx="1" presStyleCnt="2" custScaleX="135560" custScaleY="119138" custLinFactNeighborX="2052" custLinFactNeighborY="28412"/>
      <dgm:spPr/>
    </dgm:pt>
    <dgm:pt modelId="{B6249A9B-2AB2-4AE3-BE68-3D8A3217ADD7}" type="pres">
      <dgm:prSet presAssocID="{1BA8009B-D2F0-45C8-BCF8-44C61A82EF54}" presName="txNode" presStyleLbl="node1" presStyleIdx="1" presStyleCnt="2" custScaleX="132539" custScaleY="121083" custLinFactNeighborX="-23498" custLinFactNeighborY="-41348">
        <dgm:presLayoutVars>
          <dgm:bulletEnabled val="1"/>
        </dgm:presLayoutVars>
      </dgm:prSet>
      <dgm:spPr/>
      <dgm:t>
        <a:bodyPr/>
        <a:lstStyle/>
        <a:p>
          <a:endParaRPr kumimoji="1" lang="ja-JP" altLang="en-US"/>
        </a:p>
      </dgm:t>
    </dgm:pt>
  </dgm:ptLst>
  <dgm:cxnLst>
    <dgm:cxn modelId="{563BFFBE-18BF-4DFE-87EB-230D3F39ED89}" type="presOf" srcId="{1BA8009B-D2F0-45C8-BCF8-44C61A82EF54}" destId="{B6249A9B-2AB2-4AE3-BE68-3D8A3217ADD7}" srcOrd="0" destOrd="0" presId="urn:microsoft.com/office/officeart/2005/8/layout/hProcess10"/>
    <dgm:cxn modelId="{EA240A1F-3AEE-4537-B654-462E6D724ED6}" srcId="{821618D2-C56D-40D4-9B6B-C5B0D5D58690}" destId="{1BA8009B-D2F0-45C8-BCF8-44C61A82EF54}" srcOrd="1" destOrd="0" parTransId="{30D958CD-B6D1-4C5A-83D3-7964132E9568}" sibTransId="{9EE8AA72-B948-49A9-AD62-46AA706938F1}"/>
    <dgm:cxn modelId="{58D0DD6A-3140-4E8F-BD0A-E54547611C7D}" type="presOf" srcId="{29139FF9-0DA1-4B62-83CE-4FCB218D6DBE}" destId="{1CFC19CD-2C1F-407F-84F8-E5F32467D2CF}" srcOrd="1" destOrd="0" presId="urn:microsoft.com/office/officeart/2005/8/layout/hProcess10"/>
    <dgm:cxn modelId="{ED192AD6-0239-491A-AC6D-EDB79D7743D0}" type="presOf" srcId="{821618D2-C56D-40D4-9B6B-C5B0D5D58690}" destId="{DDA79C96-AB51-4BF6-8726-D88BB6749C4A}" srcOrd="0" destOrd="0" presId="urn:microsoft.com/office/officeart/2005/8/layout/hProcess10"/>
    <dgm:cxn modelId="{6621BCD7-1333-4C68-AC15-7DEA1B920F7F}" srcId="{3F0A14CD-A933-4E72-98A2-6C3093446A2C}" destId="{F597BCFC-5879-4BFD-B318-F44194A87281}" srcOrd="2" destOrd="0" parTransId="{9A9E8941-3267-440E-B84D-B312176A5BD7}" sibTransId="{173634CD-09A2-4C87-BBEC-2B60FCF40455}"/>
    <dgm:cxn modelId="{DC55E88A-1A5C-429B-B82B-13B078383783}" srcId="{3F0A14CD-A933-4E72-98A2-6C3093446A2C}" destId="{4713FFEC-1FC9-4323-A38A-678785872813}" srcOrd="0" destOrd="0" parTransId="{B895FD5F-FF4B-4EAF-A747-C43682E25CCF}" sibTransId="{CF0951ED-6395-45B2-8CD8-3533B24D2C2D}"/>
    <dgm:cxn modelId="{8AD321AC-346A-4B40-8F8C-B8AB2A69F411}" srcId="{3F0A14CD-A933-4E72-98A2-6C3093446A2C}" destId="{2F1879E2-0DDB-4760-B507-17B954652FC1}" srcOrd="1" destOrd="0" parTransId="{18C1AF44-05AF-4339-8120-7FCBAA20B5BE}" sibTransId="{D26991BD-E590-42B5-98C5-3B80321726F5}"/>
    <dgm:cxn modelId="{4D4DBF6B-E3E2-48AB-BCDE-93643C323560}" type="presOf" srcId="{29139FF9-0DA1-4B62-83CE-4FCB218D6DBE}" destId="{D0A50A51-E480-4A7F-B10C-F4B1D90D2CCB}" srcOrd="0" destOrd="0" presId="urn:microsoft.com/office/officeart/2005/8/layout/hProcess10"/>
    <dgm:cxn modelId="{2FE0AA0C-22D1-4438-9D16-5F2E301146D3}" type="presOf" srcId="{3F0A14CD-A933-4E72-98A2-6C3093446A2C}" destId="{E8B2FBBD-25CD-4B84-A7E4-758F95A91263}" srcOrd="0" destOrd="0" presId="urn:microsoft.com/office/officeart/2005/8/layout/hProcess10"/>
    <dgm:cxn modelId="{1009C828-B1AF-45C8-AE7E-9DC2C5970BCE}" type="presOf" srcId="{2F1879E2-0DDB-4760-B507-17B954652FC1}" destId="{E8B2FBBD-25CD-4B84-A7E4-758F95A91263}" srcOrd="0" destOrd="2" presId="urn:microsoft.com/office/officeart/2005/8/layout/hProcess10"/>
    <dgm:cxn modelId="{03EAD2B7-FD2D-4C34-AF49-8F56FF2A97CF}" type="presOf" srcId="{4713FFEC-1FC9-4323-A38A-678785872813}" destId="{E8B2FBBD-25CD-4B84-A7E4-758F95A91263}" srcOrd="0" destOrd="1" presId="urn:microsoft.com/office/officeart/2005/8/layout/hProcess10"/>
    <dgm:cxn modelId="{76DDBE00-DD42-4531-8816-313402FA0867}" type="presOf" srcId="{F597BCFC-5879-4BFD-B318-F44194A87281}" destId="{E8B2FBBD-25CD-4B84-A7E4-758F95A91263}" srcOrd="0" destOrd="3" presId="urn:microsoft.com/office/officeart/2005/8/layout/hProcess10"/>
    <dgm:cxn modelId="{638BA530-CA8F-4E2E-B1C7-4E5C05044CC8}" srcId="{821618D2-C56D-40D4-9B6B-C5B0D5D58690}" destId="{3F0A14CD-A933-4E72-98A2-6C3093446A2C}" srcOrd="0" destOrd="0" parTransId="{EE844622-DED4-4CF7-B158-26ED53FF354C}" sibTransId="{29139FF9-0DA1-4B62-83CE-4FCB218D6DBE}"/>
    <dgm:cxn modelId="{F92F6A2B-E372-41A4-9BE5-848F10EDA255}" type="presParOf" srcId="{DDA79C96-AB51-4BF6-8726-D88BB6749C4A}" destId="{200765C9-F806-4819-AEDD-653B61FF6351}" srcOrd="0" destOrd="0" presId="urn:microsoft.com/office/officeart/2005/8/layout/hProcess10"/>
    <dgm:cxn modelId="{24ECE0C0-7FA9-4C83-A923-56215B133C9E}" type="presParOf" srcId="{200765C9-F806-4819-AEDD-653B61FF6351}" destId="{B543B483-3102-4F4E-BB5F-23CBF8BFB008}" srcOrd="0" destOrd="0" presId="urn:microsoft.com/office/officeart/2005/8/layout/hProcess10"/>
    <dgm:cxn modelId="{59F700A6-BB1B-4FD0-8578-C82530806881}" type="presParOf" srcId="{200765C9-F806-4819-AEDD-653B61FF6351}" destId="{E8B2FBBD-25CD-4B84-A7E4-758F95A91263}" srcOrd="1" destOrd="0" presId="urn:microsoft.com/office/officeart/2005/8/layout/hProcess10"/>
    <dgm:cxn modelId="{A212CB99-1680-43EB-B688-7DB2EDAA0E36}" type="presParOf" srcId="{DDA79C96-AB51-4BF6-8726-D88BB6749C4A}" destId="{D0A50A51-E480-4A7F-B10C-F4B1D90D2CCB}" srcOrd="1" destOrd="0" presId="urn:microsoft.com/office/officeart/2005/8/layout/hProcess10"/>
    <dgm:cxn modelId="{05A55153-8004-4FE6-899D-219F960D520B}" type="presParOf" srcId="{D0A50A51-E480-4A7F-B10C-F4B1D90D2CCB}" destId="{1CFC19CD-2C1F-407F-84F8-E5F32467D2CF}" srcOrd="0" destOrd="0" presId="urn:microsoft.com/office/officeart/2005/8/layout/hProcess10"/>
    <dgm:cxn modelId="{CE5DF3D8-24DE-451F-8899-AB8DA9A883F2}" type="presParOf" srcId="{DDA79C96-AB51-4BF6-8726-D88BB6749C4A}" destId="{1D2D8CD7-F6F5-4DEA-AA5E-8E4604D88770}" srcOrd="2" destOrd="0" presId="urn:microsoft.com/office/officeart/2005/8/layout/hProcess10"/>
    <dgm:cxn modelId="{DF171CD1-8C79-4C97-98BF-3A6375C68A14}" type="presParOf" srcId="{1D2D8CD7-F6F5-4DEA-AA5E-8E4604D88770}" destId="{1B4C9A90-85FB-4C4E-A908-7B088FE1B0F9}" srcOrd="0" destOrd="0" presId="urn:microsoft.com/office/officeart/2005/8/layout/hProcess10"/>
    <dgm:cxn modelId="{09E3B500-F930-4CAF-95A4-FA9A99CAD20C}" type="presParOf" srcId="{1D2D8CD7-F6F5-4DEA-AA5E-8E4604D88770}" destId="{B6249A9B-2AB2-4AE3-BE68-3D8A3217ADD7}" srcOrd="1" destOrd="0" presId="urn:microsoft.com/office/officeart/2005/8/layout/hProcess10"/>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391C9EE-13E5-4077-AE07-8E6A8B8E3B1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0769B8DE-D630-4A07-B8C1-A12105C3953A}">
      <dgm:prSet phldrT="[テキスト]"/>
      <dgm:spPr/>
      <dgm:t>
        <a:bodyPr/>
        <a:lstStyle/>
        <a:p>
          <a:r>
            <a:rPr kumimoji="1" lang="ja-JP" altLang="en-US" dirty="0"/>
            <a:t>業務効率化のステップ</a:t>
          </a:r>
        </a:p>
      </dgm:t>
    </dgm:pt>
    <dgm:pt modelId="{F978C5CA-E6ED-40E0-A92F-E0038E388964}" type="parTrans" cxnId="{80076F7D-37BA-4D6E-96C8-016F337AF86E}">
      <dgm:prSet/>
      <dgm:spPr/>
      <dgm:t>
        <a:bodyPr/>
        <a:lstStyle/>
        <a:p>
          <a:endParaRPr kumimoji="1" lang="ja-JP" altLang="en-US"/>
        </a:p>
      </dgm:t>
    </dgm:pt>
    <dgm:pt modelId="{109DA740-B204-4183-8504-06BB5C1B2853}" type="sibTrans" cxnId="{80076F7D-37BA-4D6E-96C8-016F337AF86E}">
      <dgm:prSet/>
      <dgm:spPr/>
      <dgm:t>
        <a:bodyPr/>
        <a:lstStyle/>
        <a:p>
          <a:endParaRPr kumimoji="1" lang="ja-JP" altLang="en-US"/>
        </a:p>
      </dgm:t>
    </dgm:pt>
    <dgm:pt modelId="{BCFD4737-D0F5-43A6-B98D-599575EB4E54}">
      <dgm:prSet phldrT="[テキスト]" custT="1"/>
      <dgm:spPr/>
      <dgm:t>
        <a:bodyPr/>
        <a:lstStyle/>
        <a:p>
          <a:r>
            <a:rPr kumimoji="1" lang="ja-JP" altLang="en-US" sz="1400" dirty="0"/>
            <a:t>①導入前の背景や検討状況</a:t>
          </a:r>
        </a:p>
      </dgm:t>
    </dgm:pt>
    <dgm:pt modelId="{5413C7F1-F49A-49D8-8A57-FBA7316A8295}" type="parTrans" cxnId="{D422F453-E5A0-43DE-9BDA-9A4DC9B2C3F3}">
      <dgm:prSet/>
      <dgm:spPr/>
      <dgm:t>
        <a:bodyPr/>
        <a:lstStyle/>
        <a:p>
          <a:endParaRPr kumimoji="1" lang="ja-JP" altLang="en-US"/>
        </a:p>
      </dgm:t>
    </dgm:pt>
    <dgm:pt modelId="{48CA7F9B-4FE8-48D6-B8E0-FD1FBA7D8CEC}" type="sibTrans" cxnId="{D422F453-E5A0-43DE-9BDA-9A4DC9B2C3F3}">
      <dgm:prSet/>
      <dgm:spPr/>
      <dgm:t>
        <a:bodyPr/>
        <a:lstStyle/>
        <a:p>
          <a:endParaRPr kumimoji="1" lang="ja-JP" altLang="en-US"/>
        </a:p>
      </dgm:t>
    </dgm:pt>
    <dgm:pt modelId="{12AC54F3-853C-479D-9BBF-7BB9190DD3E9}">
      <dgm:prSet phldrT="[テキスト]" custT="1"/>
      <dgm:spPr/>
      <dgm:t>
        <a:bodyPr/>
        <a:lstStyle/>
        <a:p>
          <a:r>
            <a:rPr kumimoji="1" lang="ja-JP" altLang="en-US" sz="1400" dirty="0"/>
            <a:t>②導入内容（詳細）</a:t>
          </a:r>
        </a:p>
      </dgm:t>
    </dgm:pt>
    <dgm:pt modelId="{EFD43615-9006-4584-82F1-C7348F392CCD}" type="parTrans" cxnId="{26D6F414-0C6E-47E4-A5F2-8E761B67F150}">
      <dgm:prSet/>
      <dgm:spPr/>
      <dgm:t>
        <a:bodyPr/>
        <a:lstStyle/>
        <a:p>
          <a:endParaRPr kumimoji="1" lang="ja-JP" altLang="en-US"/>
        </a:p>
      </dgm:t>
    </dgm:pt>
    <dgm:pt modelId="{C010BA5B-8143-44B4-A069-6F2762F7C575}" type="sibTrans" cxnId="{26D6F414-0C6E-47E4-A5F2-8E761B67F150}">
      <dgm:prSet/>
      <dgm:spPr/>
      <dgm:t>
        <a:bodyPr/>
        <a:lstStyle/>
        <a:p>
          <a:endParaRPr kumimoji="1" lang="ja-JP" altLang="en-US"/>
        </a:p>
      </dgm:t>
    </dgm:pt>
    <dgm:pt modelId="{FD25F5C6-AF92-4F28-BC28-5E5A346A13CE}">
      <dgm:prSet phldrT="[テキスト]" custT="1"/>
      <dgm:spPr/>
      <dgm:t>
        <a:bodyPr/>
        <a:lstStyle/>
        <a:p>
          <a:r>
            <a:rPr kumimoji="1" lang="ja-JP" altLang="en-US" sz="1400" dirty="0"/>
            <a:t>③導入における問題点の洗い出し</a:t>
          </a:r>
        </a:p>
      </dgm:t>
    </dgm:pt>
    <dgm:pt modelId="{FBD3C4B4-482E-40C0-A0C4-BB32C672D57E}" type="parTrans" cxnId="{CCA7AEFE-C57F-44CD-90AA-B361CDE1781A}">
      <dgm:prSet/>
      <dgm:spPr/>
      <dgm:t>
        <a:bodyPr/>
        <a:lstStyle/>
        <a:p>
          <a:endParaRPr kumimoji="1" lang="ja-JP" altLang="en-US"/>
        </a:p>
      </dgm:t>
    </dgm:pt>
    <dgm:pt modelId="{1A4598FC-98E7-4A16-A9AD-26EDB7444E5E}" type="sibTrans" cxnId="{CCA7AEFE-C57F-44CD-90AA-B361CDE1781A}">
      <dgm:prSet/>
      <dgm:spPr/>
      <dgm:t>
        <a:bodyPr/>
        <a:lstStyle/>
        <a:p>
          <a:endParaRPr kumimoji="1" lang="ja-JP" altLang="en-US"/>
        </a:p>
      </dgm:t>
    </dgm:pt>
    <dgm:pt modelId="{73526232-50AF-4A43-9A89-4248BDC2962A}">
      <dgm:prSet phldrT="[テキスト]" custT="1"/>
      <dgm:spPr/>
      <dgm:t>
        <a:bodyPr/>
        <a:lstStyle/>
        <a:p>
          <a:r>
            <a:rPr kumimoji="1" lang="ja-JP" altLang="en-US" sz="1400" dirty="0"/>
            <a:t>④問題点の改善</a:t>
          </a:r>
        </a:p>
      </dgm:t>
    </dgm:pt>
    <dgm:pt modelId="{402FAE10-D13E-46F5-BE46-8E8876CD903E}" type="parTrans" cxnId="{2D1A8C89-DC8D-4110-88D5-D1CED1BB78BB}">
      <dgm:prSet/>
      <dgm:spPr/>
      <dgm:t>
        <a:bodyPr/>
        <a:lstStyle/>
        <a:p>
          <a:endParaRPr kumimoji="1" lang="ja-JP" altLang="en-US"/>
        </a:p>
      </dgm:t>
    </dgm:pt>
    <dgm:pt modelId="{0A61DF65-FE25-4B73-A56C-1918CC64A039}" type="sibTrans" cxnId="{2D1A8C89-DC8D-4110-88D5-D1CED1BB78BB}">
      <dgm:prSet/>
      <dgm:spPr/>
      <dgm:t>
        <a:bodyPr/>
        <a:lstStyle/>
        <a:p>
          <a:endParaRPr kumimoji="1" lang="ja-JP" altLang="en-US"/>
        </a:p>
      </dgm:t>
    </dgm:pt>
    <dgm:pt modelId="{D72B410F-D09F-4C10-ACCB-82FE298A22F3}">
      <dgm:prSet phldrT="[テキスト]" custT="1"/>
      <dgm:spPr/>
      <dgm:t>
        <a:bodyPr/>
        <a:lstStyle/>
        <a:p>
          <a:r>
            <a:rPr kumimoji="1" lang="ja-JP" altLang="en-US" sz="1400" dirty="0"/>
            <a:t>当事業所で使用している</a:t>
          </a:r>
          <a:r>
            <a:rPr kumimoji="1" lang="en-US" altLang="ja-JP" sz="1400" dirty="0"/>
            <a:t>ICT</a:t>
          </a:r>
          <a:r>
            <a:rPr kumimoji="1" lang="ja-JP" altLang="en-US" sz="1400" dirty="0"/>
            <a:t>機器は</a:t>
          </a:r>
          <a:r>
            <a:rPr kumimoji="1" lang="en-US" altLang="ja-JP" sz="1400" dirty="0"/>
            <a:t>PC</a:t>
          </a:r>
          <a:r>
            <a:rPr kumimoji="1" lang="ja-JP" altLang="en-US" sz="1400" dirty="0"/>
            <a:t>と携帯（スマートフォンでない）のみであり、利用者が移動して作業を行う場合、「作業場で支援記録の入力や事務処理業務が行えないこと」「職員間の持ち場が離れているため即時に情報共有ができないこと」等の課題があった。</a:t>
          </a:r>
        </a:p>
      </dgm:t>
    </dgm:pt>
    <dgm:pt modelId="{056344A6-48FF-44DF-BE86-651BEB478228}" type="parTrans" cxnId="{78F080D4-DC43-494B-98AE-D983FA855605}">
      <dgm:prSet/>
      <dgm:spPr/>
      <dgm:t>
        <a:bodyPr/>
        <a:lstStyle/>
        <a:p>
          <a:endParaRPr kumimoji="1" lang="ja-JP" altLang="en-US"/>
        </a:p>
      </dgm:t>
    </dgm:pt>
    <dgm:pt modelId="{5BDA75F1-EC90-4F46-9F3C-A8BD112D30D6}" type="sibTrans" cxnId="{78F080D4-DC43-494B-98AE-D983FA855605}">
      <dgm:prSet/>
      <dgm:spPr/>
      <dgm:t>
        <a:bodyPr/>
        <a:lstStyle/>
        <a:p>
          <a:endParaRPr kumimoji="1" lang="ja-JP" altLang="en-US"/>
        </a:p>
      </dgm:t>
    </dgm:pt>
    <dgm:pt modelId="{AA0DA1B8-A47D-4AE3-A02C-EBF34B8AA783}">
      <dgm:prSet phldrT="[テキスト]" custT="1"/>
      <dgm:spPr/>
      <dgm:t>
        <a:bodyPr/>
        <a:lstStyle/>
        <a:p>
          <a:r>
            <a:rPr kumimoji="1" lang="ja-JP" altLang="en-US" sz="1400" dirty="0"/>
            <a:t>当事業所の通信環境は、有線</a:t>
          </a:r>
          <a:r>
            <a:rPr kumimoji="1" lang="en-US" altLang="ja-JP" sz="1400" dirty="0"/>
            <a:t>LAN</a:t>
          </a:r>
          <a:r>
            <a:rPr kumimoji="1" lang="ja-JP" altLang="en-US" sz="1400" dirty="0"/>
            <a:t>を使用するか、隣接する同法人の別事業所の</a:t>
          </a:r>
          <a:r>
            <a:rPr kumimoji="1" lang="en-US" altLang="ja-JP" sz="1400" dirty="0"/>
            <a:t>Wi-Fi</a:t>
          </a:r>
          <a:r>
            <a:rPr kumimoji="1" lang="ja-JP" altLang="en-US" sz="1400" dirty="0"/>
            <a:t>をルーターで中継した回線を使用しており、「</a:t>
          </a:r>
          <a:r>
            <a:rPr kumimoji="1" lang="en-US" altLang="ja-JP" sz="1400" dirty="0"/>
            <a:t>PC</a:t>
          </a:r>
          <a:r>
            <a:rPr kumimoji="1" lang="ja-JP" altLang="en-US" sz="1400" dirty="0"/>
            <a:t>を移動して無線</a:t>
          </a:r>
          <a:r>
            <a:rPr kumimoji="1" lang="en-US" altLang="ja-JP" sz="1400" dirty="0"/>
            <a:t>LAN</a:t>
          </a:r>
          <a:r>
            <a:rPr kumimoji="1" lang="ja-JP" altLang="en-US" sz="1400" dirty="0"/>
            <a:t>を使用する場合、通信環境が不安定になりやすいこと」が課題であった。</a:t>
          </a:r>
        </a:p>
      </dgm:t>
    </dgm:pt>
    <dgm:pt modelId="{C90AB105-B5DF-4210-8AD1-CE68218F91BD}" type="parTrans" cxnId="{4998230E-CF7A-4B56-9D33-1AB3541BCFAD}">
      <dgm:prSet/>
      <dgm:spPr/>
      <dgm:t>
        <a:bodyPr/>
        <a:lstStyle/>
        <a:p>
          <a:endParaRPr kumimoji="1" lang="ja-JP" altLang="en-US"/>
        </a:p>
      </dgm:t>
    </dgm:pt>
    <dgm:pt modelId="{F35151B7-9AEB-4100-840C-9589128B3B55}" type="sibTrans" cxnId="{4998230E-CF7A-4B56-9D33-1AB3541BCFAD}">
      <dgm:prSet/>
      <dgm:spPr/>
      <dgm:t>
        <a:bodyPr/>
        <a:lstStyle/>
        <a:p>
          <a:endParaRPr kumimoji="1" lang="ja-JP" altLang="en-US"/>
        </a:p>
      </dgm:t>
    </dgm:pt>
    <dgm:pt modelId="{B69744B3-99B0-4518-81C9-A303378DC004}">
      <dgm:prSet phldrT="[テキスト]" custT="1"/>
      <dgm:spPr/>
      <dgm:t>
        <a:bodyPr/>
        <a:lstStyle/>
        <a:p>
          <a:r>
            <a:rPr kumimoji="1" lang="ja-JP" altLang="en-US" sz="1400" dirty="0"/>
            <a:t>（１）タブレットの導入：</a:t>
          </a:r>
          <a:r>
            <a:rPr kumimoji="1" lang="en-US" altLang="ja-JP" sz="1400" dirty="0"/>
            <a:t>iPad</a:t>
          </a:r>
          <a:r>
            <a:rPr kumimoji="1" lang="ja-JP" altLang="en-US" sz="1400" dirty="0"/>
            <a:t>２台</a:t>
          </a:r>
        </a:p>
      </dgm:t>
    </dgm:pt>
    <dgm:pt modelId="{E6231D61-8598-40E1-856A-1F0F7D455E2D}" type="parTrans" cxnId="{6B78B606-6839-4FB7-B2F6-01B9ED819300}">
      <dgm:prSet/>
      <dgm:spPr/>
      <dgm:t>
        <a:bodyPr/>
        <a:lstStyle/>
        <a:p>
          <a:endParaRPr kumimoji="1" lang="ja-JP" altLang="en-US"/>
        </a:p>
      </dgm:t>
    </dgm:pt>
    <dgm:pt modelId="{3D5D3590-3555-4DDD-A1EA-539F542CDF85}" type="sibTrans" cxnId="{6B78B606-6839-4FB7-B2F6-01B9ED819300}">
      <dgm:prSet/>
      <dgm:spPr/>
      <dgm:t>
        <a:bodyPr/>
        <a:lstStyle/>
        <a:p>
          <a:endParaRPr kumimoji="1" lang="ja-JP" altLang="en-US"/>
        </a:p>
      </dgm:t>
    </dgm:pt>
    <dgm:pt modelId="{AE0BC753-88B1-4533-B35E-6DB587C65A5D}">
      <dgm:prSet phldrT="[テキスト]" custT="1"/>
      <dgm:spPr/>
      <dgm:t>
        <a:bodyPr/>
        <a:lstStyle/>
        <a:p>
          <a:r>
            <a:rPr kumimoji="1" lang="ja-JP" altLang="en-US" sz="1400" dirty="0"/>
            <a:t>（２）アクセスポイントの設置：建屋内</a:t>
          </a:r>
          <a:r>
            <a:rPr kumimoji="1" lang="en-US" altLang="ja-JP" sz="1400" dirty="0"/>
            <a:t>3</a:t>
          </a:r>
          <a:r>
            <a:rPr kumimoji="1" lang="ja-JP" altLang="en-US" sz="1400" dirty="0"/>
            <a:t>か所</a:t>
          </a:r>
        </a:p>
      </dgm:t>
    </dgm:pt>
    <dgm:pt modelId="{A2668347-D648-45A8-8B34-D2751C148C07}" type="parTrans" cxnId="{36615693-93CE-4C59-AF93-AD739D28CB4F}">
      <dgm:prSet/>
      <dgm:spPr/>
      <dgm:t>
        <a:bodyPr/>
        <a:lstStyle/>
        <a:p>
          <a:endParaRPr kumimoji="1" lang="ja-JP" altLang="en-US"/>
        </a:p>
      </dgm:t>
    </dgm:pt>
    <dgm:pt modelId="{CF0ACBA2-3151-45A6-9C4A-F664C9B827A6}" type="sibTrans" cxnId="{36615693-93CE-4C59-AF93-AD739D28CB4F}">
      <dgm:prSet/>
      <dgm:spPr/>
      <dgm:t>
        <a:bodyPr/>
        <a:lstStyle/>
        <a:p>
          <a:endParaRPr kumimoji="1" lang="ja-JP" altLang="en-US"/>
        </a:p>
      </dgm:t>
    </dgm:pt>
    <dgm:pt modelId="{4718AA97-BB39-477A-9F2E-676DA1787213}">
      <dgm:prSet phldrT="[テキスト]" custT="1"/>
      <dgm:spPr/>
      <dgm:t>
        <a:bodyPr/>
        <a:lstStyle/>
        <a:p>
          <a:r>
            <a:rPr kumimoji="1" lang="ja-JP" altLang="en-US" sz="1400" dirty="0"/>
            <a:t>利用者の作業指導・支援中に支援記録が書けないため、職員が残業しなければならない。</a:t>
          </a:r>
        </a:p>
      </dgm:t>
    </dgm:pt>
    <dgm:pt modelId="{3854CC37-E8F4-4E21-B08C-55EA0D7775CA}" type="parTrans" cxnId="{F3ED696D-817A-476D-AA5D-4084B61CAA9E}">
      <dgm:prSet/>
      <dgm:spPr/>
      <dgm:t>
        <a:bodyPr/>
        <a:lstStyle/>
        <a:p>
          <a:endParaRPr kumimoji="1" lang="ja-JP" altLang="en-US"/>
        </a:p>
      </dgm:t>
    </dgm:pt>
    <dgm:pt modelId="{1CDD61C9-6192-4234-A67E-D7AEF1384A3E}" type="sibTrans" cxnId="{F3ED696D-817A-476D-AA5D-4084B61CAA9E}">
      <dgm:prSet/>
      <dgm:spPr/>
      <dgm:t>
        <a:bodyPr/>
        <a:lstStyle/>
        <a:p>
          <a:endParaRPr kumimoji="1" lang="ja-JP" altLang="en-US"/>
        </a:p>
      </dgm:t>
    </dgm:pt>
    <dgm:pt modelId="{2E0C0A0A-908D-4AF7-B141-C90D5201EB42}">
      <dgm:prSet phldrT="[テキスト]" custT="1"/>
      <dgm:spPr/>
      <dgm:t>
        <a:bodyPr/>
        <a:lstStyle/>
        <a:p>
          <a:r>
            <a:rPr kumimoji="1" lang="ja-JP" altLang="en-US" sz="1400" dirty="0"/>
            <a:t>職員間の情報共有や連絡を取る手段がない。</a:t>
          </a:r>
        </a:p>
      </dgm:t>
    </dgm:pt>
    <dgm:pt modelId="{FA285120-683B-4DC6-951C-D9F24AC1DF7D}" type="parTrans" cxnId="{E5924390-F9AB-46B8-83D9-01F8EBB77864}">
      <dgm:prSet/>
      <dgm:spPr/>
    </dgm:pt>
    <dgm:pt modelId="{D9B56F02-38AA-4C2F-963A-02F17A3362FD}" type="sibTrans" cxnId="{E5924390-F9AB-46B8-83D9-01F8EBB77864}">
      <dgm:prSet/>
      <dgm:spPr/>
    </dgm:pt>
    <dgm:pt modelId="{6B83938E-13AA-4DE0-8101-7FE148A10F0E}">
      <dgm:prSet phldrT="[テキスト]" custT="1"/>
      <dgm:spPr/>
      <dgm:t>
        <a:bodyPr/>
        <a:lstStyle/>
        <a:p>
          <a:r>
            <a:rPr kumimoji="1" lang="ja-JP" altLang="en-US" sz="1400" dirty="0"/>
            <a:t>ネットワークの通信環境が不安定なため、</a:t>
          </a:r>
          <a:r>
            <a:rPr kumimoji="1" lang="en-US" altLang="ja-JP" sz="1400" dirty="0"/>
            <a:t>PC</a:t>
          </a:r>
          <a:r>
            <a:rPr kumimoji="1" lang="ja-JP" altLang="en-US" sz="1400" dirty="0"/>
            <a:t>を移動することができない。</a:t>
          </a:r>
        </a:p>
      </dgm:t>
    </dgm:pt>
    <dgm:pt modelId="{0EBA7328-09C8-4AE2-901D-5A978F840229}" type="parTrans" cxnId="{86822416-510A-4D8D-BB3C-D657A6896C6A}">
      <dgm:prSet/>
      <dgm:spPr/>
    </dgm:pt>
    <dgm:pt modelId="{230042E3-09B4-47DF-911B-11292AC4E673}" type="sibTrans" cxnId="{86822416-510A-4D8D-BB3C-D657A6896C6A}">
      <dgm:prSet/>
      <dgm:spPr/>
    </dgm:pt>
    <dgm:pt modelId="{263EEAD8-119D-4A55-ADD1-2B995956E3A7}">
      <dgm:prSet phldrT="[テキスト]" custT="1"/>
      <dgm:spPr/>
      <dgm:t>
        <a:bodyPr/>
        <a:lstStyle/>
        <a:p>
          <a:r>
            <a:rPr kumimoji="1" lang="ja-JP" altLang="en-US" sz="1400" dirty="0"/>
            <a:t>タブレットを使用することで、現場で利用者の見守りや指導を行いながら支援記録を入力することができる。</a:t>
          </a:r>
        </a:p>
      </dgm:t>
    </dgm:pt>
    <dgm:pt modelId="{5C73D455-D63E-469E-8564-3D6326E9493A}" type="parTrans" cxnId="{58998AE6-E841-44B1-AF01-18AF9F0C63A9}">
      <dgm:prSet/>
      <dgm:spPr/>
    </dgm:pt>
    <dgm:pt modelId="{C5C9C149-A14A-4CC7-82CC-866B57F23372}" type="sibTrans" cxnId="{58998AE6-E841-44B1-AF01-18AF9F0C63A9}">
      <dgm:prSet/>
      <dgm:spPr/>
    </dgm:pt>
    <dgm:pt modelId="{AA4C2BD7-D316-4F34-A8C2-58FD87090528}">
      <dgm:prSet phldrT="[テキスト]" custT="1"/>
      <dgm:spPr/>
      <dgm:t>
        <a:bodyPr/>
        <a:lstStyle/>
        <a:p>
          <a:r>
            <a:rPr kumimoji="1" lang="ja-JP" altLang="en-US" sz="1400" dirty="0"/>
            <a:t>各タブレットに共有のアプリを入れることで、職員同士が離れていてもリアルタイムで情報共有できる。</a:t>
          </a:r>
        </a:p>
      </dgm:t>
    </dgm:pt>
    <dgm:pt modelId="{A157CE0A-98B4-4CB7-8344-2B54615B520D}" type="parTrans" cxnId="{304EFBDE-1F82-44C6-97F0-AF5890C492B6}">
      <dgm:prSet/>
      <dgm:spPr/>
    </dgm:pt>
    <dgm:pt modelId="{A950A9B9-4CD7-4AD0-B1F0-F05EBAC5CDDC}" type="sibTrans" cxnId="{304EFBDE-1F82-44C6-97F0-AF5890C492B6}">
      <dgm:prSet/>
      <dgm:spPr/>
    </dgm:pt>
    <dgm:pt modelId="{4A5D5166-5C5E-44F5-8615-52D486C89010}">
      <dgm:prSet phldrT="[テキスト]" custT="1"/>
      <dgm:spPr/>
      <dgm:t>
        <a:bodyPr/>
        <a:lstStyle/>
        <a:p>
          <a:r>
            <a:rPr kumimoji="1" lang="en-US" altLang="ja-JP" sz="1400" dirty="0"/>
            <a:t>Wi-Fi</a:t>
          </a:r>
          <a:r>
            <a:rPr kumimoji="1" lang="ja-JP" altLang="en-US" sz="1400" dirty="0"/>
            <a:t>のアクセスポイントを設置することで通信環境が安定し、</a:t>
          </a:r>
          <a:r>
            <a:rPr kumimoji="1" lang="en-US" altLang="ja-JP" sz="1400" dirty="0"/>
            <a:t>LAN</a:t>
          </a:r>
          <a:r>
            <a:rPr kumimoji="1" lang="ja-JP" altLang="en-US" sz="1400" dirty="0"/>
            <a:t>ケーブルがなくても</a:t>
          </a:r>
          <a:r>
            <a:rPr kumimoji="1" lang="en-US" altLang="ja-JP" sz="1400" dirty="0"/>
            <a:t>PC</a:t>
          </a:r>
          <a:r>
            <a:rPr kumimoji="1" lang="ja-JP" altLang="en-US" sz="1400" dirty="0"/>
            <a:t>業務が行える。</a:t>
          </a:r>
        </a:p>
      </dgm:t>
    </dgm:pt>
    <dgm:pt modelId="{2FCB2184-1EE1-422A-974F-0DFF1CE8D790}" type="parTrans" cxnId="{77C82538-3751-4AB0-82ED-BBDE666BB9DF}">
      <dgm:prSet/>
      <dgm:spPr/>
    </dgm:pt>
    <dgm:pt modelId="{57EDB359-6F0D-415E-B1A5-7D67552207B2}" type="sibTrans" cxnId="{77C82538-3751-4AB0-82ED-BBDE666BB9DF}">
      <dgm:prSet/>
      <dgm:spPr/>
    </dgm:pt>
    <dgm:pt modelId="{2DB1633E-67E6-48F1-BFBC-A317C8B26876}" type="pres">
      <dgm:prSet presAssocID="{2391C9EE-13E5-4077-AE07-8E6A8B8E3B15}" presName="linear" presStyleCnt="0">
        <dgm:presLayoutVars>
          <dgm:animLvl val="lvl"/>
          <dgm:resizeHandles val="exact"/>
        </dgm:presLayoutVars>
      </dgm:prSet>
      <dgm:spPr/>
      <dgm:t>
        <a:bodyPr/>
        <a:lstStyle/>
        <a:p>
          <a:endParaRPr kumimoji="1" lang="ja-JP" altLang="en-US"/>
        </a:p>
      </dgm:t>
    </dgm:pt>
    <dgm:pt modelId="{00D8EB19-8146-4C27-AD54-BE6F892B4C87}" type="pres">
      <dgm:prSet presAssocID="{0769B8DE-D630-4A07-B8C1-A12105C3953A}" presName="parentText" presStyleLbl="node1" presStyleIdx="0" presStyleCnt="1" custScaleX="22735" custScaleY="27848" custLinFactY="-5536" custLinFactNeighborX="-37807" custLinFactNeighborY="-100000">
        <dgm:presLayoutVars>
          <dgm:chMax val="0"/>
          <dgm:bulletEnabled val="1"/>
        </dgm:presLayoutVars>
      </dgm:prSet>
      <dgm:spPr/>
      <dgm:t>
        <a:bodyPr/>
        <a:lstStyle/>
        <a:p>
          <a:endParaRPr kumimoji="1" lang="ja-JP" altLang="en-US"/>
        </a:p>
      </dgm:t>
    </dgm:pt>
    <dgm:pt modelId="{6F15B529-28CF-489F-B3A5-5795B0CC531E}" type="pres">
      <dgm:prSet presAssocID="{0769B8DE-D630-4A07-B8C1-A12105C3953A}" presName="childText" presStyleLbl="revTx" presStyleIdx="0" presStyleCnt="1">
        <dgm:presLayoutVars>
          <dgm:bulletEnabled val="1"/>
        </dgm:presLayoutVars>
      </dgm:prSet>
      <dgm:spPr/>
      <dgm:t>
        <a:bodyPr/>
        <a:lstStyle/>
        <a:p>
          <a:endParaRPr kumimoji="1" lang="ja-JP" altLang="en-US"/>
        </a:p>
      </dgm:t>
    </dgm:pt>
  </dgm:ptLst>
  <dgm:cxnLst>
    <dgm:cxn modelId="{F3ED696D-817A-476D-AA5D-4084B61CAA9E}" srcId="{0769B8DE-D630-4A07-B8C1-A12105C3953A}" destId="{4718AA97-BB39-477A-9F2E-676DA1787213}" srcOrd="7" destOrd="0" parTransId="{3854CC37-E8F4-4E21-B08C-55EA0D7775CA}" sibTransId="{1CDD61C9-6192-4234-A67E-D7AEF1384A3E}"/>
    <dgm:cxn modelId="{FBC11B70-5E15-4795-BE43-FF36FB2B15F7}" type="presOf" srcId="{FD25F5C6-AF92-4F28-BC28-5E5A346A13CE}" destId="{6F15B529-28CF-489F-B3A5-5795B0CC531E}" srcOrd="0" destOrd="6" presId="urn:microsoft.com/office/officeart/2005/8/layout/vList2"/>
    <dgm:cxn modelId="{D422F453-E5A0-43DE-9BDA-9A4DC9B2C3F3}" srcId="{0769B8DE-D630-4A07-B8C1-A12105C3953A}" destId="{BCFD4737-D0F5-43A6-B98D-599575EB4E54}" srcOrd="0" destOrd="0" parTransId="{5413C7F1-F49A-49D8-8A57-FBA7316A8295}" sibTransId="{48CA7F9B-4FE8-48D6-B8E0-FD1FBA7D8CEC}"/>
    <dgm:cxn modelId="{D77C267A-A48F-48D4-9421-DD638FADD7BA}" type="presOf" srcId="{2391C9EE-13E5-4077-AE07-8E6A8B8E3B15}" destId="{2DB1633E-67E6-48F1-BFBC-A317C8B26876}" srcOrd="0" destOrd="0" presId="urn:microsoft.com/office/officeart/2005/8/layout/vList2"/>
    <dgm:cxn modelId="{774C06CC-B2B1-486F-BE0D-103466EC8013}" type="presOf" srcId="{4A5D5166-5C5E-44F5-8615-52D486C89010}" destId="{6F15B529-28CF-489F-B3A5-5795B0CC531E}" srcOrd="0" destOrd="13" presId="urn:microsoft.com/office/officeart/2005/8/layout/vList2"/>
    <dgm:cxn modelId="{2AC056DC-8ED5-45CE-BADE-E7F9DFB38722}" type="presOf" srcId="{D72B410F-D09F-4C10-ACCB-82FE298A22F3}" destId="{6F15B529-28CF-489F-B3A5-5795B0CC531E}" srcOrd="0" destOrd="1" presId="urn:microsoft.com/office/officeart/2005/8/layout/vList2"/>
    <dgm:cxn modelId="{F482900C-2445-4F37-A481-F7F500777B41}" type="presOf" srcId="{4718AA97-BB39-477A-9F2E-676DA1787213}" destId="{6F15B529-28CF-489F-B3A5-5795B0CC531E}" srcOrd="0" destOrd="7" presId="urn:microsoft.com/office/officeart/2005/8/layout/vList2"/>
    <dgm:cxn modelId="{26D6F414-0C6E-47E4-A5F2-8E761B67F150}" srcId="{0769B8DE-D630-4A07-B8C1-A12105C3953A}" destId="{12AC54F3-853C-479D-9BBF-7BB9190DD3E9}" srcOrd="3" destOrd="0" parTransId="{EFD43615-9006-4584-82F1-C7348F392CCD}" sibTransId="{C010BA5B-8143-44B4-A069-6F2762F7C575}"/>
    <dgm:cxn modelId="{58998AE6-E841-44B1-AF01-18AF9F0C63A9}" srcId="{0769B8DE-D630-4A07-B8C1-A12105C3953A}" destId="{263EEAD8-119D-4A55-ADD1-2B995956E3A7}" srcOrd="11" destOrd="0" parTransId="{5C73D455-D63E-469E-8564-3D6326E9493A}" sibTransId="{C5C9C149-A14A-4CC7-82CC-866B57F23372}"/>
    <dgm:cxn modelId="{3442F1C2-5C58-46BC-82CF-C9677E52CE66}" type="presOf" srcId="{2E0C0A0A-908D-4AF7-B141-C90D5201EB42}" destId="{6F15B529-28CF-489F-B3A5-5795B0CC531E}" srcOrd="0" destOrd="8" presId="urn:microsoft.com/office/officeart/2005/8/layout/vList2"/>
    <dgm:cxn modelId="{874CB9F0-C28A-411B-A393-FBD77298EE79}" type="presOf" srcId="{73526232-50AF-4A43-9A89-4248BDC2962A}" destId="{6F15B529-28CF-489F-B3A5-5795B0CC531E}" srcOrd="0" destOrd="10" presId="urn:microsoft.com/office/officeart/2005/8/layout/vList2"/>
    <dgm:cxn modelId="{E4E28485-24CA-4CCC-9AFA-6969FC8B774A}" type="presOf" srcId="{B69744B3-99B0-4518-81C9-A303378DC004}" destId="{6F15B529-28CF-489F-B3A5-5795B0CC531E}" srcOrd="0" destOrd="4" presId="urn:microsoft.com/office/officeart/2005/8/layout/vList2"/>
    <dgm:cxn modelId="{06EF22EC-6783-44CA-BC2A-3D612F527421}" type="presOf" srcId="{12AC54F3-853C-479D-9BBF-7BB9190DD3E9}" destId="{6F15B529-28CF-489F-B3A5-5795B0CC531E}" srcOrd="0" destOrd="3" presId="urn:microsoft.com/office/officeart/2005/8/layout/vList2"/>
    <dgm:cxn modelId="{78F080D4-DC43-494B-98AE-D983FA855605}" srcId="{0769B8DE-D630-4A07-B8C1-A12105C3953A}" destId="{D72B410F-D09F-4C10-ACCB-82FE298A22F3}" srcOrd="1" destOrd="0" parTransId="{056344A6-48FF-44DF-BE86-651BEB478228}" sibTransId="{5BDA75F1-EC90-4F46-9F3C-A8BD112D30D6}"/>
    <dgm:cxn modelId="{CCA7AEFE-C57F-44CD-90AA-B361CDE1781A}" srcId="{0769B8DE-D630-4A07-B8C1-A12105C3953A}" destId="{FD25F5C6-AF92-4F28-BC28-5E5A346A13CE}" srcOrd="6" destOrd="0" parTransId="{FBD3C4B4-482E-40C0-A0C4-BB32C672D57E}" sibTransId="{1A4598FC-98E7-4A16-A9AD-26EDB7444E5E}"/>
    <dgm:cxn modelId="{4998230E-CF7A-4B56-9D33-1AB3541BCFAD}" srcId="{0769B8DE-D630-4A07-B8C1-A12105C3953A}" destId="{AA0DA1B8-A47D-4AE3-A02C-EBF34B8AA783}" srcOrd="2" destOrd="0" parTransId="{C90AB105-B5DF-4210-8AD1-CE68218F91BD}" sibTransId="{F35151B7-9AEB-4100-840C-9589128B3B55}"/>
    <dgm:cxn modelId="{304EFBDE-1F82-44C6-97F0-AF5890C492B6}" srcId="{0769B8DE-D630-4A07-B8C1-A12105C3953A}" destId="{AA4C2BD7-D316-4F34-A8C2-58FD87090528}" srcOrd="12" destOrd="0" parTransId="{A157CE0A-98B4-4CB7-8344-2B54615B520D}" sibTransId="{A950A9B9-4CD7-4AD0-B1F0-F05EBAC5CDDC}"/>
    <dgm:cxn modelId="{2D1A8C89-DC8D-4110-88D5-D1CED1BB78BB}" srcId="{0769B8DE-D630-4A07-B8C1-A12105C3953A}" destId="{73526232-50AF-4A43-9A89-4248BDC2962A}" srcOrd="10" destOrd="0" parTransId="{402FAE10-D13E-46F5-BE46-8E8876CD903E}" sibTransId="{0A61DF65-FE25-4B73-A56C-1918CC64A039}"/>
    <dgm:cxn modelId="{250CDECD-DD96-4F6F-8C52-64E072AE6A9D}" type="presOf" srcId="{0769B8DE-D630-4A07-B8C1-A12105C3953A}" destId="{00D8EB19-8146-4C27-AD54-BE6F892B4C87}" srcOrd="0" destOrd="0" presId="urn:microsoft.com/office/officeart/2005/8/layout/vList2"/>
    <dgm:cxn modelId="{80076F7D-37BA-4D6E-96C8-016F337AF86E}" srcId="{2391C9EE-13E5-4077-AE07-8E6A8B8E3B15}" destId="{0769B8DE-D630-4A07-B8C1-A12105C3953A}" srcOrd="0" destOrd="0" parTransId="{F978C5CA-E6ED-40E0-A92F-E0038E388964}" sibTransId="{109DA740-B204-4183-8504-06BB5C1B2853}"/>
    <dgm:cxn modelId="{77C82538-3751-4AB0-82ED-BBDE666BB9DF}" srcId="{0769B8DE-D630-4A07-B8C1-A12105C3953A}" destId="{4A5D5166-5C5E-44F5-8615-52D486C89010}" srcOrd="13" destOrd="0" parTransId="{2FCB2184-1EE1-422A-974F-0DFF1CE8D790}" sibTransId="{57EDB359-6F0D-415E-B1A5-7D67552207B2}"/>
    <dgm:cxn modelId="{C1394B30-5B44-4FEA-8EBB-78DF3723B9EE}" type="presOf" srcId="{263EEAD8-119D-4A55-ADD1-2B995956E3A7}" destId="{6F15B529-28CF-489F-B3A5-5795B0CC531E}" srcOrd="0" destOrd="11" presId="urn:microsoft.com/office/officeart/2005/8/layout/vList2"/>
    <dgm:cxn modelId="{E5924390-F9AB-46B8-83D9-01F8EBB77864}" srcId="{0769B8DE-D630-4A07-B8C1-A12105C3953A}" destId="{2E0C0A0A-908D-4AF7-B141-C90D5201EB42}" srcOrd="8" destOrd="0" parTransId="{FA285120-683B-4DC6-951C-D9F24AC1DF7D}" sibTransId="{D9B56F02-38AA-4C2F-963A-02F17A3362FD}"/>
    <dgm:cxn modelId="{5CC5250F-3CA0-4D2F-ADC1-614032F38480}" type="presOf" srcId="{6B83938E-13AA-4DE0-8101-7FE148A10F0E}" destId="{6F15B529-28CF-489F-B3A5-5795B0CC531E}" srcOrd="0" destOrd="9" presId="urn:microsoft.com/office/officeart/2005/8/layout/vList2"/>
    <dgm:cxn modelId="{36615693-93CE-4C59-AF93-AD739D28CB4F}" srcId="{0769B8DE-D630-4A07-B8C1-A12105C3953A}" destId="{AE0BC753-88B1-4533-B35E-6DB587C65A5D}" srcOrd="5" destOrd="0" parTransId="{A2668347-D648-45A8-8B34-D2751C148C07}" sibTransId="{CF0ACBA2-3151-45A6-9C4A-F664C9B827A6}"/>
    <dgm:cxn modelId="{A4D51A11-C97F-490C-A514-10931FFB760E}" type="presOf" srcId="{AA0DA1B8-A47D-4AE3-A02C-EBF34B8AA783}" destId="{6F15B529-28CF-489F-B3A5-5795B0CC531E}" srcOrd="0" destOrd="2" presId="urn:microsoft.com/office/officeart/2005/8/layout/vList2"/>
    <dgm:cxn modelId="{86822416-510A-4D8D-BB3C-D657A6896C6A}" srcId="{0769B8DE-D630-4A07-B8C1-A12105C3953A}" destId="{6B83938E-13AA-4DE0-8101-7FE148A10F0E}" srcOrd="9" destOrd="0" parTransId="{0EBA7328-09C8-4AE2-901D-5A978F840229}" sibTransId="{230042E3-09B4-47DF-911B-11292AC4E673}"/>
    <dgm:cxn modelId="{0DFF8625-1805-4B37-B319-00D4B53D01D6}" type="presOf" srcId="{AA4C2BD7-D316-4F34-A8C2-58FD87090528}" destId="{6F15B529-28CF-489F-B3A5-5795B0CC531E}" srcOrd="0" destOrd="12" presId="urn:microsoft.com/office/officeart/2005/8/layout/vList2"/>
    <dgm:cxn modelId="{6B78B606-6839-4FB7-B2F6-01B9ED819300}" srcId="{0769B8DE-D630-4A07-B8C1-A12105C3953A}" destId="{B69744B3-99B0-4518-81C9-A303378DC004}" srcOrd="4" destOrd="0" parTransId="{E6231D61-8598-40E1-856A-1F0F7D455E2D}" sibTransId="{3D5D3590-3555-4DDD-A1EA-539F542CDF85}"/>
    <dgm:cxn modelId="{CBFA0FF2-2BAA-4BA9-AE94-05F0927303E0}" type="presOf" srcId="{BCFD4737-D0F5-43A6-B98D-599575EB4E54}" destId="{6F15B529-28CF-489F-B3A5-5795B0CC531E}" srcOrd="0" destOrd="0" presId="urn:microsoft.com/office/officeart/2005/8/layout/vList2"/>
    <dgm:cxn modelId="{CB304F76-4AD5-449A-935E-192DFAC93E6E}" type="presOf" srcId="{AE0BC753-88B1-4533-B35E-6DB587C65A5D}" destId="{6F15B529-28CF-489F-B3A5-5795B0CC531E}" srcOrd="0" destOrd="5" presId="urn:microsoft.com/office/officeart/2005/8/layout/vList2"/>
    <dgm:cxn modelId="{18F2A1D3-A678-48DA-96F3-10CFA4667F21}" type="presParOf" srcId="{2DB1633E-67E6-48F1-BFBC-A317C8B26876}" destId="{00D8EB19-8146-4C27-AD54-BE6F892B4C87}" srcOrd="0" destOrd="0" presId="urn:microsoft.com/office/officeart/2005/8/layout/vList2"/>
    <dgm:cxn modelId="{DB62C186-3300-4A47-85DD-C0CCFDF34055}" type="presParOf" srcId="{2DB1633E-67E6-48F1-BFBC-A317C8B26876}" destId="{6F15B529-28CF-489F-B3A5-5795B0CC531E}"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391C9EE-13E5-4077-AE07-8E6A8B8E3B1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kumimoji="1" lang="ja-JP" altLang="en-US"/>
        </a:p>
      </dgm:t>
    </dgm:pt>
    <dgm:pt modelId="{0769B8DE-D630-4A07-B8C1-A12105C3953A}">
      <dgm:prSet phldrT="[テキスト]" custT="1"/>
      <dgm:spPr/>
      <dgm:t>
        <a:bodyPr/>
        <a:lstStyle/>
        <a:p>
          <a:r>
            <a:rPr kumimoji="1" lang="ja-JP" altLang="en-US" sz="2000" dirty="0"/>
            <a:t>職員の声など</a:t>
          </a:r>
        </a:p>
      </dgm:t>
    </dgm:pt>
    <dgm:pt modelId="{F978C5CA-E6ED-40E0-A92F-E0038E388964}" type="parTrans" cxnId="{80076F7D-37BA-4D6E-96C8-016F337AF86E}">
      <dgm:prSet/>
      <dgm:spPr/>
      <dgm:t>
        <a:bodyPr/>
        <a:lstStyle/>
        <a:p>
          <a:endParaRPr kumimoji="1" lang="ja-JP" altLang="en-US"/>
        </a:p>
      </dgm:t>
    </dgm:pt>
    <dgm:pt modelId="{109DA740-B204-4183-8504-06BB5C1B2853}" type="sibTrans" cxnId="{80076F7D-37BA-4D6E-96C8-016F337AF86E}">
      <dgm:prSet/>
      <dgm:spPr/>
      <dgm:t>
        <a:bodyPr/>
        <a:lstStyle/>
        <a:p>
          <a:endParaRPr kumimoji="1" lang="ja-JP" altLang="en-US"/>
        </a:p>
      </dgm:t>
    </dgm:pt>
    <dgm:pt modelId="{BCFD4737-D0F5-43A6-B98D-599575EB4E54}">
      <dgm:prSet phldrT="[テキスト]" custT="1"/>
      <dgm:spPr/>
      <dgm:t>
        <a:bodyPr/>
        <a:lstStyle/>
        <a:p>
          <a:r>
            <a:rPr kumimoji="1" lang="en-US" altLang="ja-JP" sz="2000" dirty="0"/>
            <a:t>【</a:t>
          </a:r>
          <a:r>
            <a:rPr kumimoji="1" lang="ja-JP" altLang="en-US" sz="2000" dirty="0"/>
            <a:t>良かった点</a:t>
          </a:r>
          <a:r>
            <a:rPr kumimoji="1" lang="en-US" altLang="ja-JP" sz="2000" dirty="0"/>
            <a:t>】</a:t>
          </a:r>
          <a:endParaRPr kumimoji="1" lang="ja-JP" altLang="en-US" sz="2000" dirty="0"/>
        </a:p>
      </dgm:t>
    </dgm:pt>
    <dgm:pt modelId="{5413C7F1-F49A-49D8-8A57-FBA7316A8295}" type="parTrans" cxnId="{D422F453-E5A0-43DE-9BDA-9A4DC9B2C3F3}">
      <dgm:prSet/>
      <dgm:spPr/>
      <dgm:t>
        <a:bodyPr/>
        <a:lstStyle/>
        <a:p>
          <a:endParaRPr kumimoji="1" lang="ja-JP" altLang="en-US"/>
        </a:p>
      </dgm:t>
    </dgm:pt>
    <dgm:pt modelId="{48CA7F9B-4FE8-48D6-B8E0-FD1FBA7D8CEC}" type="sibTrans" cxnId="{D422F453-E5A0-43DE-9BDA-9A4DC9B2C3F3}">
      <dgm:prSet/>
      <dgm:spPr/>
      <dgm:t>
        <a:bodyPr/>
        <a:lstStyle/>
        <a:p>
          <a:endParaRPr kumimoji="1" lang="ja-JP" altLang="en-US"/>
        </a:p>
      </dgm:t>
    </dgm:pt>
    <dgm:pt modelId="{12AC54F3-853C-479D-9BBF-7BB9190DD3E9}">
      <dgm:prSet phldrT="[テキスト]" custT="1"/>
      <dgm:spPr/>
      <dgm:t>
        <a:bodyPr/>
        <a:lstStyle/>
        <a:p>
          <a:r>
            <a:rPr kumimoji="1" lang="en-US" altLang="ja-JP" sz="2000" dirty="0"/>
            <a:t>【</a:t>
          </a:r>
          <a:r>
            <a:rPr kumimoji="1" lang="ja-JP" altLang="en-US" sz="2000" dirty="0"/>
            <a:t>今後の課題</a:t>
          </a:r>
          <a:r>
            <a:rPr kumimoji="1" lang="en-US" altLang="ja-JP" sz="2000" dirty="0"/>
            <a:t>】</a:t>
          </a:r>
          <a:endParaRPr kumimoji="1" lang="ja-JP" altLang="en-US" sz="2000" dirty="0"/>
        </a:p>
      </dgm:t>
    </dgm:pt>
    <dgm:pt modelId="{EFD43615-9006-4584-82F1-C7348F392CCD}" type="parTrans" cxnId="{26D6F414-0C6E-47E4-A5F2-8E761B67F150}">
      <dgm:prSet/>
      <dgm:spPr/>
      <dgm:t>
        <a:bodyPr/>
        <a:lstStyle/>
        <a:p>
          <a:endParaRPr kumimoji="1" lang="ja-JP" altLang="en-US"/>
        </a:p>
      </dgm:t>
    </dgm:pt>
    <dgm:pt modelId="{C010BA5B-8143-44B4-A069-6F2762F7C575}" type="sibTrans" cxnId="{26D6F414-0C6E-47E4-A5F2-8E761B67F150}">
      <dgm:prSet/>
      <dgm:spPr/>
      <dgm:t>
        <a:bodyPr/>
        <a:lstStyle/>
        <a:p>
          <a:endParaRPr kumimoji="1" lang="ja-JP" altLang="en-US"/>
        </a:p>
      </dgm:t>
    </dgm:pt>
    <dgm:pt modelId="{8E7C30EF-FD62-41A7-A6C3-CFD7BD814EFD}">
      <dgm:prSet phldrT="[テキスト]" custT="1"/>
      <dgm:spPr/>
      <dgm:t>
        <a:bodyPr/>
        <a:lstStyle/>
        <a:p>
          <a:r>
            <a:rPr kumimoji="1" lang="ja-JP" altLang="en-US" sz="2000" dirty="0"/>
            <a:t>各作業場で作業の様子を動画や写真に収めることができる。支援記録にもなり、職員であとで情報共有・検討することができる。</a:t>
          </a:r>
        </a:p>
      </dgm:t>
    </dgm:pt>
    <dgm:pt modelId="{D387C297-2662-43BD-BC45-DAF030D55A6C}" type="parTrans" cxnId="{50F52496-1A93-4A99-9805-89B539194A85}">
      <dgm:prSet/>
      <dgm:spPr/>
      <dgm:t>
        <a:bodyPr/>
        <a:lstStyle/>
        <a:p>
          <a:endParaRPr kumimoji="1" lang="ja-JP" altLang="en-US"/>
        </a:p>
      </dgm:t>
    </dgm:pt>
    <dgm:pt modelId="{8E243979-010F-460A-9450-3B85FB5778FE}" type="sibTrans" cxnId="{50F52496-1A93-4A99-9805-89B539194A85}">
      <dgm:prSet/>
      <dgm:spPr/>
      <dgm:t>
        <a:bodyPr/>
        <a:lstStyle/>
        <a:p>
          <a:endParaRPr kumimoji="1" lang="ja-JP" altLang="en-US"/>
        </a:p>
      </dgm:t>
    </dgm:pt>
    <dgm:pt modelId="{97FA891B-F157-4FA9-B86A-A78BC8A6708E}">
      <dgm:prSet phldrT="[テキスト]" custT="1"/>
      <dgm:spPr/>
      <dgm:t>
        <a:bodyPr/>
        <a:lstStyle/>
        <a:p>
          <a:r>
            <a:rPr kumimoji="1" lang="en-US" altLang="ja-JP" sz="2000" dirty="0"/>
            <a:t>iPad</a:t>
          </a:r>
          <a:r>
            <a:rPr kumimoji="1" lang="ja-JP" altLang="en-US" sz="2000" dirty="0"/>
            <a:t>の操作自体が難しい。慣れていく必要がある。</a:t>
          </a:r>
        </a:p>
      </dgm:t>
    </dgm:pt>
    <dgm:pt modelId="{69005C33-574A-4AFE-B8A4-28ACA9D14CE9}" type="parTrans" cxnId="{7E5A2EC5-3FFE-4FBE-BA09-3088363AE3DE}">
      <dgm:prSet/>
      <dgm:spPr/>
      <dgm:t>
        <a:bodyPr/>
        <a:lstStyle/>
        <a:p>
          <a:endParaRPr kumimoji="1" lang="ja-JP" altLang="en-US"/>
        </a:p>
      </dgm:t>
    </dgm:pt>
    <dgm:pt modelId="{243D2D3F-4465-4A5C-B45D-29EB7DB82693}" type="sibTrans" cxnId="{7E5A2EC5-3FFE-4FBE-BA09-3088363AE3DE}">
      <dgm:prSet/>
      <dgm:spPr/>
      <dgm:t>
        <a:bodyPr/>
        <a:lstStyle/>
        <a:p>
          <a:endParaRPr kumimoji="1" lang="ja-JP" altLang="en-US"/>
        </a:p>
      </dgm:t>
    </dgm:pt>
    <dgm:pt modelId="{841542C9-BC33-45F3-BE7F-83A834FE6303}">
      <dgm:prSet phldrT="[テキスト]" custT="1"/>
      <dgm:spPr/>
      <dgm:t>
        <a:bodyPr/>
        <a:lstStyle/>
        <a:p>
          <a:r>
            <a:rPr kumimoji="1" lang="ja-JP" altLang="en-US" sz="2000" dirty="0"/>
            <a:t>アクセスポイントが設置され、建屋内で</a:t>
          </a:r>
          <a:r>
            <a:rPr kumimoji="1" lang="en-US" altLang="ja-JP" sz="2000" dirty="0"/>
            <a:t>PC</a:t>
          </a:r>
          <a:r>
            <a:rPr kumimoji="1" lang="ja-JP" altLang="en-US" sz="2000" dirty="0"/>
            <a:t>を移動させても、安定してインターネット通信ができているのでありがたい。</a:t>
          </a:r>
        </a:p>
      </dgm:t>
    </dgm:pt>
    <dgm:pt modelId="{B4031359-0788-4796-B2C0-5C7ADA210B38}" type="parTrans" cxnId="{9C47C6D6-6C29-4966-8406-F92F723F1E82}">
      <dgm:prSet/>
      <dgm:spPr/>
      <dgm:t>
        <a:bodyPr/>
        <a:lstStyle/>
        <a:p>
          <a:endParaRPr kumimoji="1" lang="ja-JP" altLang="en-US"/>
        </a:p>
      </dgm:t>
    </dgm:pt>
    <dgm:pt modelId="{F944BFC5-92FF-400B-891C-4EB5E1321068}" type="sibTrans" cxnId="{9C47C6D6-6C29-4966-8406-F92F723F1E82}">
      <dgm:prSet/>
      <dgm:spPr/>
      <dgm:t>
        <a:bodyPr/>
        <a:lstStyle/>
        <a:p>
          <a:endParaRPr kumimoji="1" lang="ja-JP" altLang="en-US"/>
        </a:p>
      </dgm:t>
    </dgm:pt>
    <dgm:pt modelId="{91F7DABC-735C-4E77-8EF1-8644F0998199}">
      <dgm:prSet phldrT="[テキスト]" custT="1"/>
      <dgm:spPr/>
      <dgm:t>
        <a:bodyPr/>
        <a:lstStyle/>
        <a:p>
          <a:r>
            <a:rPr kumimoji="1" lang="ja-JP" altLang="en-US" sz="2000" dirty="0"/>
            <a:t>他にも活用できるアプリを検討し、現場で作業指導や支援に生かしていきたい。</a:t>
          </a:r>
        </a:p>
      </dgm:t>
    </dgm:pt>
    <dgm:pt modelId="{2AB34EE4-716A-414A-9E2F-0C74087BED8D}" type="parTrans" cxnId="{23078E13-2164-46AD-B63E-2080A9FF516C}">
      <dgm:prSet/>
      <dgm:spPr/>
      <dgm:t>
        <a:bodyPr/>
        <a:lstStyle/>
        <a:p>
          <a:endParaRPr kumimoji="1" lang="ja-JP" altLang="en-US"/>
        </a:p>
      </dgm:t>
    </dgm:pt>
    <dgm:pt modelId="{06580F85-2025-4DD5-B365-C9FC9F2481B3}" type="sibTrans" cxnId="{23078E13-2164-46AD-B63E-2080A9FF516C}">
      <dgm:prSet/>
      <dgm:spPr/>
      <dgm:t>
        <a:bodyPr/>
        <a:lstStyle/>
        <a:p>
          <a:endParaRPr kumimoji="1" lang="ja-JP" altLang="en-US"/>
        </a:p>
      </dgm:t>
    </dgm:pt>
    <dgm:pt modelId="{2DB1633E-67E6-48F1-BFBC-A317C8B26876}" type="pres">
      <dgm:prSet presAssocID="{2391C9EE-13E5-4077-AE07-8E6A8B8E3B15}" presName="linear" presStyleCnt="0">
        <dgm:presLayoutVars>
          <dgm:animLvl val="lvl"/>
          <dgm:resizeHandles val="exact"/>
        </dgm:presLayoutVars>
      </dgm:prSet>
      <dgm:spPr/>
      <dgm:t>
        <a:bodyPr/>
        <a:lstStyle/>
        <a:p>
          <a:endParaRPr kumimoji="1" lang="ja-JP" altLang="en-US"/>
        </a:p>
      </dgm:t>
    </dgm:pt>
    <dgm:pt modelId="{00D8EB19-8146-4C27-AD54-BE6F892B4C87}" type="pres">
      <dgm:prSet presAssocID="{0769B8DE-D630-4A07-B8C1-A12105C3953A}" presName="parentText" presStyleLbl="node1" presStyleIdx="0" presStyleCnt="1" custScaleX="43068" custScaleY="117015" custLinFactNeighborX="-93974" custLinFactNeighborY="-25">
        <dgm:presLayoutVars>
          <dgm:chMax val="0"/>
          <dgm:bulletEnabled val="1"/>
        </dgm:presLayoutVars>
      </dgm:prSet>
      <dgm:spPr/>
      <dgm:t>
        <a:bodyPr/>
        <a:lstStyle/>
        <a:p>
          <a:endParaRPr kumimoji="1" lang="ja-JP" altLang="en-US"/>
        </a:p>
      </dgm:t>
    </dgm:pt>
    <dgm:pt modelId="{6F15B529-28CF-489F-B3A5-5795B0CC531E}" type="pres">
      <dgm:prSet presAssocID="{0769B8DE-D630-4A07-B8C1-A12105C3953A}" presName="childText" presStyleLbl="revTx" presStyleIdx="0" presStyleCnt="1" custScaleY="210179" custLinFactNeighborY="90695">
        <dgm:presLayoutVars>
          <dgm:bulletEnabled val="1"/>
        </dgm:presLayoutVars>
      </dgm:prSet>
      <dgm:spPr/>
      <dgm:t>
        <a:bodyPr/>
        <a:lstStyle/>
        <a:p>
          <a:endParaRPr kumimoji="1" lang="ja-JP" altLang="en-US"/>
        </a:p>
      </dgm:t>
    </dgm:pt>
  </dgm:ptLst>
  <dgm:cxnLst>
    <dgm:cxn modelId="{9C47C6D6-6C29-4966-8406-F92F723F1E82}" srcId="{0769B8DE-D630-4A07-B8C1-A12105C3953A}" destId="{841542C9-BC33-45F3-BE7F-83A834FE6303}" srcOrd="2" destOrd="0" parTransId="{B4031359-0788-4796-B2C0-5C7ADA210B38}" sibTransId="{F944BFC5-92FF-400B-891C-4EB5E1321068}"/>
    <dgm:cxn modelId="{FABB31AD-ACF6-45E5-B816-0208E4E6ABCE}" type="presOf" srcId="{8E7C30EF-FD62-41A7-A6C3-CFD7BD814EFD}" destId="{6F15B529-28CF-489F-B3A5-5795B0CC531E}" srcOrd="0" destOrd="1" presId="urn:microsoft.com/office/officeart/2005/8/layout/vList2"/>
    <dgm:cxn modelId="{CBFA0FF2-2BAA-4BA9-AE94-05F0927303E0}" type="presOf" srcId="{BCFD4737-D0F5-43A6-B98D-599575EB4E54}" destId="{6F15B529-28CF-489F-B3A5-5795B0CC531E}" srcOrd="0" destOrd="0" presId="urn:microsoft.com/office/officeart/2005/8/layout/vList2"/>
    <dgm:cxn modelId="{D422F453-E5A0-43DE-9BDA-9A4DC9B2C3F3}" srcId="{0769B8DE-D630-4A07-B8C1-A12105C3953A}" destId="{BCFD4737-D0F5-43A6-B98D-599575EB4E54}" srcOrd="0" destOrd="0" parTransId="{5413C7F1-F49A-49D8-8A57-FBA7316A8295}" sibTransId="{48CA7F9B-4FE8-48D6-B8E0-FD1FBA7D8CEC}"/>
    <dgm:cxn modelId="{26D6F414-0C6E-47E4-A5F2-8E761B67F150}" srcId="{0769B8DE-D630-4A07-B8C1-A12105C3953A}" destId="{12AC54F3-853C-479D-9BBF-7BB9190DD3E9}" srcOrd="3" destOrd="0" parTransId="{EFD43615-9006-4584-82F1-C7348F392CCD}" sibTransId="{C010BA5B-8143-44B4-A069-6F2762F7C575}"/>
    <dgm:cxn modelId="{7E5A2EC5-3FFE-4FBE-BA09-3088363AE3DE}" srcId="{0769B8DE-D630-4A07-B8C1-A12105C3953A}" destId="{97FA891B-F157-4FA9-B86A-A78BC8A6708E}" srcOrd="4" destOrd="0" parTransId="{69005C33-574A-4AFE-B8A4-28ACA9D14CE9}" sibTransId="{243D2D3F-4465-4A5C-B45D-29EB7DB82693}"/>
    <dgm:cxn modelId="{23078E13-2164-46AD-B63E-2080A9FF516C}" srcId="{0769B8DE-D630-4A07-B8C1-A12105C3953A}" destId="{91F7DABC-735C-4E77-8EF1-8644F0998199}" srcOrd="5" destOrd="0" parTransId="{2AB34EE4-716A-414A-9E2F-0C74087BED8D}" sibTransId="{06580F85-2025-4DD5-B365-C9FC9F2481B3}"/>
    <dgm:cxn modelId="{50F52496-1A93-4A99-9805-89B539194A85}" srcId="{0769B8DE-D630-4A07-B8C1-A12105C3953A}" destId="{8E7C30EF-FD62-41A7-A6C3-CFD7BD814EFD}" srcOrd="1" destOrd="0" parTransId="{D387C297-2662-43BD-BC45-DAF030D55A6C}" sibTransId="{8E243979-010F-460A-9450-3B85FB5778FE}"/>
    <dgm:cxn modelId="{06EF22EC-6783-44CA-BC2A-3D612F527421}" type="presOf" srcId="{12AC54F3-853C-479D-9BBF-7BB9190DD3E9}" destId="{6F15B529-28CF-489F-B3A5-5795B0CC531E}" srcOrd="0" destOrd="3" presId="urn:microsoft.com/office/officeart/2005/8/layout/vList2"/>
    <dgm:cxn modelId="{80076F7D-37BA-4D6E-96C8-016F337AF86E}" srcId="{2391C9EE-13E5-4077-AE07-8E6A8B8E3B15}" destId="{0769B8DE-D630-4A07-B8C1-A12105C3953A}" srcOrd="0" destOrd="0" parTransId="{F978C5CA-E6ED-40E0-A92F-E0038E388964}" sibTransId="{109DA740-B204-4183-8504-06BB5C1B2853}"/>
    <dgm:cxn modelId="{250CDECD-DD96-4F6F-8C52-64E072AE6A9D}" type="presOf" srcId="{0769B8DE-D630-4A07-B8C1-A12105C3953A}" destId="{00D8EB19-8146-4C27-AD54-BE6F892B4C87}" srcOrd="0" destOrd="0" presId="urn:microsoft.com/office/officeart/2005/8/layout/vList2"/>
    <dgm:cxn modelId="{DB854CD0-C152-4A49-920A-D666B7BF31A2}" type="presOf" srcId="{841542C9-BC33-45F3-BE7F-83A834FE6303}" destId="{6F15B529-28CF-489F-B3A5-5795B0CC531E}" srcOrd="0" destOrd="2" presId="urn:microsoft.com/office/officeart/2005/8/layout/vList2"/>
    <dgm:cxn modelId="{4E71F75C-D0A0-41B9-8719-C4CD85DE9047}" type="presOf" srcId="{97FA891B-F157-4FA9-B86A-A78BC8A6708E}" destId="{6F15B529-28CF-489F-B3A5-5795B0CC531E}" srcOrd="0" destOrd="4" presId="urn:microsoft.com/office/officeart/2005/8/layout/vList2"/>
    <dgm:cxn modelId="{D77C267A-A48F-48D4-9421-DD638FADD7BA}" type="presOf" srcId="{2391C9EE-13E5-4077-AE07-8E6A8B8E3B15}" destId="{2DB1633E-67E6-48F1-BFBC-A317C8B26876}" srcOrd="0" destOrd="0" presId="urn:microsoft.com/office/officeart/2005/8/layout/vList2"/>
    <dgm:cxn modelId="{3B5AFAC5-9B34-46E9-B0CA-45D411841BFC}" type="presOf" srcId="{91F7DABC-735C-4E77-8EF1-8644F0998199}" destId="{6F15B529-28CF-489F-B3A5-5795B0CC531E}" srcOrd="0" destOrd="5" presId="urn:microsoft.com/office/officeart/2005/8/layout/vList2"/>
    <dgm:cxn modelId="{18F2A1D3-A678-48DA-96F3-10CFA4667F21}" type="presParOf" srcId="{2DB1633E-67E6-48F1-BFBC-A317C8B26876}" destId="{00D8EB19-8146-4C27-AD54-BE6F892B4C87}" srcOrd="0" destOrd="0" presId="urn:microsoft.com/office/officeart/2005/8/layout/vList2"/>
    <dgm:cxn modelId="{DB62C186-3300-4A47-85DD-C0CCFDF34055}" type="presParOf" srcId="{2DB1633E-67E6-48F1-BFBC-A317C8B26876}" destId="{6F15B529-28CF-489F-B3A5-5795B0CC531E}"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43B483-3102-4F4E-BB5F-23CBF8BFB008}">
      <dsp:nvSpPr>
        <dsp:cNvPr id="0" name=""/>
        <dsp:cNvSpPr/>
      </dsp:nvSpPr>
      <dsp:spPr>
        <a:xfrm>
          <a:off x="417523" y="315262"/>
          <a:ext cx="3809241" cy="3469651"/>
        </a:xfrm>
        <a:prstGeom prst="roundRect">
          <a:avLst>
            <a:gd name="adj" fmla="val 1000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8B2FBBD-25CD-4B84-A7E4-758F95A91263}">
      <dsp:nvSpPr>
        <dsp:cNvPr id="0" name=""/>
        <dsp:cNvSpPr/>
      </dsp:nvSpPr>
      <dsp:spPr>
        <a:xfrm>
          <a:off x="178365" y="0"/>
          <a:ext cx="3744247" cy="348968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kumimoji="1" lang="ja-JP" altLang="en-US" sz="1800" kern="1200" dirty="0"/>
            <a:t>課題</a:t>
          </a:r>
        </a:p>
        <a:p>
          <a:pPr marL="171450" lvl="1" indent="-171450" algn="l" defTabSz="711200">
            <a:lnSpc>
              <a:spcPct val="90000"/>
            </a:lnSpc>
            <a:spcBef>
              <a:spcPct val="0"/>
            </a:spcBef>
            <a:spcAft>
              <a:spcPct val="15000"/>
            </a:spcAft>
            <a:buChar char="••"/>
          </a:pPr>
          <a:r>
            <a:rPr kumimoji="1" lang="ja-JP" altLang="en-US" sz="1600" kern="1200" dirty="0"/>
            <a:t>利用者の退勤後に支援記録を作成するため、残業になっていた</a:t>
          </a:r>
        </a:p>
        <a:p>
          <a:pPr marL="171450" lvl="1" indent="-171450" algn="l" defTabSz="711200">
            <a:lnSpc>
              <a:spcPct val="90000"/>
            </a:lnSpc>
            <a:spcBef>
              <a:spcPct val="0"/>
            </a:spcBef>
            <a:spcAft>
              <a:spcPct val="15000"/>
            </a:spcAft>
            <a:buChar char="••"/>
          </a:pPr>
          <a:r>
            <a:rPr kumimoji="1" lang="ja-JP" altLang="en-US" sz="1600" kern="1200" dirty="0"/>
            <a:t>利用者支援中の情報共有や連絡</a:t>
          </a:r>
          <a:r>
            <a:rPr kumimoji="1" lang="ja-JP" altLang="en-US" sz="1600" kern="1200" dirty="0" smtClean="0"/>
            <a:t>には職員</a:t>
          </a:r>
          <a:r>
            <a:rPr kumimoji="1" lang="ja-JP" altLang="en-US" sz="1600" kern="1200" dirty="0"/>
            <a:t>個人のスマートフォンを使用せざるを得なかった</a:t>
          </a:r>
        </a:p>
        <a:p>
          <a:pPr marL="171450" lvl="1" indent="-171450" algn="l" defTabSz="711200">
            <a:lnSpc>
              <a:spcPct val="90000"/>
            </a:lnSpc>
            <a:spcBef>
              <a:spcPct val="0"/>
            </a:spcBef>
            <a:spcAft>
              <a:spcPct val="15000"/>
            </a:spcAft>
            <a:buChar char="••"/>
          </a:pPr>
          <a:r>
            <a:rPr kumimoji="1" lang="ja-JP" altLang="en-US" sz="1600" kern="1200" dirty="0"/>
            <a:t>ネットの接続環境が安定せず、無線</a:t>
          </a:r>
          <a:r>
            <a:rPr kumimoji="1" lang="en-US" altLang="ja-JP" sz="1600" kern="1200" dirty="0"/>
            <a:t>LAN</a:t>
          </a:r>
          <a:r>
            <a:rPr kumimoji="1" lang="ja-JP" altLang="en-US" sz="1600" kern="1200" dirty="0"/>
            <a:t>で</a:t>
          </a:r>
          <a:r>
            <a:rPr kumimoji="1" lang="en-US" altLang="ja-JP" sz="1600" kern="1200" dirty="0"/>
            <a:t>PC</a:t>
          </a:r>
          <a:r>
            <a:rPr kumimoji="1" lang="ja-JP" altLang="en-US" sz="1600" kern="1200" dirty="0"/>
            <a:t>を自由に持ち運べない</a:t>
          </a:r>
        </a:p>
      </dsp:txBody>
      <dsp:txXfrm>
        <a:off x="280574" y="102209"/>
        <a:ext cx="3539829" cy="3285270"/>
      </dsp:txXfrm>
    </dsp:sp>
    <dsp:sp modelId="{D0A50A51-E480-4A7F-B10C-F4B1D90D2CCB}">
      <dsp:nvSpPr>
        <dsp:cNvPr id="0" name=""/>
        <dsp:cNvSpPr/>
      </dsp:nvSpPr>
      <dsp:spPr>
        <a:xfrm rot="84664">
          <a:off x="4689372" y="1374370"/>
          <a:ext cx="498373" cy="788351"/>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kumimoji="1" lang="ja-JP" altLang="en-US" sz="2400" kern="1200"/>
        </a:p>
      </dsp:txBody>
      <dsp:txXfrm>
        <a:off x="4689395" y="1530199"/>
        <a:ext cx="348861" cy="473011"/>
      </dsp:txXfrm>
    </dsp:sp>
    <dsp:sp modelId="{1B4C9A90-85FB-4C4E-A908-7B088FE1B0F9}">
      <dsp:nvSpPr>
        <dsp:cNvPr id="0" name=""/>
        <dsp:cNvSpPr/>
      </dsp:nvSpPr>
      <dsp:spPr>
        <a:xfrm>
          <a:off x="5650256" y="515149"/>
          <a:ext cx="4447571" cy="3343395"/>
        </a:xfrm>
        <a:prstGeom prst="roundRect">
          <a:avLst>
            <a:gd name="adj" fmla="val 1000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6249A9B-2AB2-4AE3-BE68-3D8A3217ADD7}">
      <dsp:nvSpPr>
        <dsp:cNvPr id="0" name=""/>
        <dsp:cNvSpPr/>
      </dsp:nvSpPr>
      <dsp:spPr>
        <a:xfrm>
          <a:off x="5395645" y="213960"/>
          <a:ext cx="4348455" cy="339797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kumimoji="1" lang="ja-JP" altLang="en-US" sz="2000" kern="1200" dirty="0"/>
            <a:t>成果</a:t>
          </a:r>
          <a:endParaRPr kumimoji="1" lang="en-US" altLang="ja-JP" sz="2000" kern="1200" dirty="0"/>
        </a:p>
        <a:p>
          <a:pPr lvl="0" algn="l" defTabSz="889000">
            <a:lnSpc>
              <a:spcPct val="90000"/>
            </a:lnSpc>
            <a:spcBef>
              <a:spcPct val="0"/>
            </a:spcBef>
            <a:spcAft>
              <a:spcPct val="35000"/>
            </a:spcAft>
          </a:pPr>
          <a:r>
            <a:rPr kumimoji="1" lang="ja-JP" altLang="en-US" sz="1400" kern="1200" dirty="0"/>
            <a:t>①タブレット導入による出向先での記録入力</a:t>
          </a:r>
          <a:endParaRPr kumimoji="1" lang="en-US" altLang="ja-JP" sz="1400" kern="1200" dirty="0"/>
        </a:p>
        <a:p>
          <a:pPr lvl="0" algn="l" defTabSz="889000">
            <a:lnSpc>
              <a:spcPct val="90000"/>
            </a:lnSpc>
            <a:spcBef>
              <a:spcPct val="0"/>
            </a:spcBef>
            <a:spcAft>
              <a:spcPct val="35000"/>
            </a:spcAft>
          </a:pPr>
          <a:r>
            <a:rPr kumimoji="1" lang="ja-JP" altLang="en-US" sz="1400" kern="1200" dirty="0"/>
            <a:t>→利用者退勤後に支援記録以外の業務に従事可能、残業が減り職員の負担や人件費が削減</a:t>
          </a:r>
          <a:endParaRPr kumimoji="1" lang="en-US" altLang="ja-JP" sz="1400" kern="1200" dirty="0"/>
        </a:p>
        <a:p>
          <a:pPr lvl="0" algn="l" defTabSz="889000">
            <a:lnSpc>
              <a:spcPct val="90000"/>
            </a:lnSpc>
            <a:spcBef>
              <a:spcPct val="0"/>
            </a:spcBef>
            <a:spcAft>
              <a:spcPct val="35000"/>
            </a:spcAft>
          </a:pPr>
          <a:r>
            <a:rPr kumimoji="1" lang="ja-JP" altLang="en-US" sz="1400" kern="1200" dirty="0"/>
            <a:t>②タブレット導入による職員間での情報共有</a:t>
          </a:r>
          <a:endParaRPr kumimoji="1" lang="en-US" altLang="ja-JP" sz="1400" kern="1200" dirty="0"/>
        </a:p>
        <a:p>
          <a:pPr lvl="0" algn="l" defTabSz="889000">
            <a:lnSpc>
              <a:spcPct val="90000"/>
            </a:lnSpc>
            <a:spcBef>
              <a:spcPct val="0"/>
            </a:spcBef>
            <a:spcAft>
              <a:spcPct val="35000"/>
            </a:spcAft>
          </a:pPr>
          <a:r>
            <a:rPr kumimoji="1" lang="ja-JP" altLang="en-US" sz="1400" kern="1200" dirty="0"/>
            <a:t>→情報を一元的にデータ管理でき職員全員に周知可能</a:t>
          </a:r>
        </a:p>
      </dsp:txBody>
      <dsp:txXfrm>
        <a:off x="5495168" y="313483"/>
        <a:ext cx="4149409" cy="319893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D8EB19-8146-4C27-AD54-BE6F892B4C87}">
      <dsp:nvSpPr>
        <dsp:cNvPr id="0" name=""/>
        <dsp:cNvSpPr/>
      </dsp:nvSpPr>
      <dsp:spPr>
        <a:xfrm>
          <a:off x="85695" y="0"/>
          <a:ext cx="2360140" cy="542167"/>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a:lnSpc>
              <a:spcPct val="90000"/>
            </a:lnSpc>
            <a:spcBef>
              <a:spcPct val="0"/>
            </a:spcBef>
            <a:spcAft>
              <a:spcPct val="35000"/>
            </a:spcAft>
          </a:pPr>
          <a:r>
            <a:rPr kumimoji="1" lang="ja-JP" altLang="en-US" sz="1700" kern="1200" dirty="0"/>
            <a:t>業務効率化のステップ</a:t>
          </a:r>
        </a:p>
      </dsp:txBody>
      <dsp:txXfrm>
        <a:off x="112161" y="26466"/>
        <a:ext cx="2307208" cy="489235"/>
      </dsp:txXfrm>
    </dsp:sp>
    <dsp:sp modelId="{6F15B529-28CF-489F-B3A5-5795B0CC531E}">
      <dsp:nvSpPr>
        <dsp:cNvPr id="0" name=""/>
        <dsp:cNvSpPr/>
      </dsp:nvSpPr>
      <dsp:spPr>
        <a:xfrm>
          <a:off x="0" y="592700"/>
          <a:ext cx="10381089" cy="5431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9600" tIns="17780" rIns="99568" bIns="17780" numCol="1" spcCol="1270" anchor="t" anchorCtr="0">
          <a:noAutofit/>
        </a:bodyPr>
        <a:lstStyle/>
        <a:p>
          <a:pPr marL="114300" lvl="1" indent="-114300" algn="l" defTabSz="622300">
            <a:lnSpc>
              <a:spcPct val="90000"/>
            </a:lnSpc>
            <a:spcBef>
              <a:spcPct val="0"/>
            </a:spcBef>
            <a:spcAft>
              <a:spcPct val="20000"/>
            </a:spcAft>
            <a:buChar char="••"/>
          </a:pPr>
          <a:r>
            <a:rPr kumimoji="1" lang="ja-JP" altLang="en-US" sz="1400" kern="1200" dirty="0"/>
            <a:t>①導入前の背景や検討状況</a:t>
          </a:r>
        </a:p>
        <a:p>
          <a:pPr marL="114300" lvl="1" indent="-114300" algn="l" defTabSz="622300">
            <a:lnSpc>
              <a:spcPct val="90000"/>
            </a:lnSpc>
            <a:spcBef>
              <a:spcPct val="0"/>
            </a:spcBef>
            <a:spcAft>
              <a:spcPct val="20000"/>
            </a:spcAft>
            <a:buChar char="••"/>
          </a:pPr>
          <a:r>
            <a:rPr kumimoji="1" lang="ja-JP" altLang="en-US" sz="1400" kern="1200" dirty="0"/>
            <a:t>当事業所で使用している</a:t>
          </a:r>
          <a:r>
            <a:rPr kumimoji="1" lang="en-US" altLang="ja-JP" sz="1400" kern="1200" dirty="0"/>
            <a:t>ICT</a:t>
          </a:r>
          <a:r>
            <a:rPr kumimoji="1" lang="ja-JP" altLang="en-US" sz="1400" kern="1200" dirty="0"/>
            <a:t>機器は</a:t>
          </a:r>
          <a:r>
            <a:rPr kumimoji="1" lang="en-US" altLang="ja-JP" sz="1400" kern="1200" dirty="0"/>
            <a:t>PC</a:t>
          </a:r>
          <a:r>
            <a:rPr kumimoji="1" lang="ja-JP" altLang="en-US" sz="1400" kern="1200" dirty="0"/>
            <a:t>と携帯（スマートフォンでない）のみであり、利用者が移動して作業を行う場合、「作業場で支援記録の入力や事務処理業務が行えないこと」「職員間の持ち場が離れているため即時に情報共有ができないこと」等の課題があった。</a:t>
          </a:r>
        </a:p>
        <a:p>
          <a:pPr marL="114300" lvl="1" indent="-114300" algn="l" defTabSz="622300">
            <a:lnSpc>
              <a:spcPct val="90000"/>
            </a:lnSpc>
            <a:spcBef>
              <a:spcPct val="0"/>
            </a:spcBef>
            <a:spcAft>
              <a:spcPct val="20000"/>
            </a:spcAft>
            <a:buChar char="••"/>
          </a:pPr>
          <a:r>
            <a:rPr kumimoji="1" lang="ja-JP" altLang="en-US" sz="1400" kern="1200" dirty="0"/>
            <a:t>当事業所の通信環境は、有線</a:t>
          </a:r>
          <a:r>
            <a:rPr kumimoji="1" lang="en-US" altLang="ja-JP" sz="1400" kern="1200" dirty="0"/>
            <a:t>LAN</a:t>
          </a:r>
          <a:r>
            <a:rPr kumimoji="1" lang="ja-JP" altLang="en-US" sz="1400" kern="1200" dirty="0"/>
            <a:t>を使用するか、隣接する同法人の別事業所の</a:t>
          </a:r>
          <a:r>
            <a:rPr kumimoji="1" lang="en-US" altLang="ja-JP" sz="1400" kern="1200" dirty="0"/>
            <a:t>Wi-Fi</a:t>
          </a:r>
          <a:r>
            <a:rPr kumimoji="1" lang="ja-JP" altLang="en-US" sz="1400" kern="1200" dirty="0"/>
            <a:t>をルーターで中継した回線を使用しており、「</a:t>
          </a:r>
          <a:r>
            <a:rPr kumimoji="1" lang="en-US" altLang="ja-JP" sz="1400" kern="1200" dirty="0"/>
            <a:t>PC</a:t>
          </a:r>
          <a:r>
            <a:rPr kumimoji="1" lang="ja-JP" altLang="en-US" sz="1400" kern="1200" dirty="0"/>
            <a:t>を移動して無線</a:t>
          </a:r>
          <a:r>
            <a:rPr kumimoji="1" lang="en-US" altLang="ja-JP" sz="1400" kern="1200" dirty="0"/>
            <a:t>LAN</a:t>
          </a:r>
          <a:r>
            <a:rPr kumimoji="1" lang="ja-JP" altLang="en-US" sz="1400" kern="1200" dirty="0"/>
            <a:t>を使用する場合、通信環境が不安定になりやすいこと」が課題であった。</a:t>
          </a:r>
        </a:p>
        <a:p>
          <a:pPr marL="114300" lvl="1" indent="-114300" algn="l" defTabSz="622300">
            <a:lnSpc>
              <a:spcPct val="90000"/>
            </a:lnSpc>
            <a:spcBef>
              <a:spcPct val="0"/>
            </a:spcBef>
            <a:spcAft>
              <a:spcPct val="20000"/>
            </a:spcAft>
            <a:buChar char="••"/>
          </a:pPr>
          <a:r>
            <a:rPr kumimoji="1" lang="ja-JP" altLang="en-US" sz="1400" kern="1200" dirty="0"/>
            <a:t>②導入内容（詳細）</a:t>
          </a:r>
        </a:p>
        <a:p>
          <a:pPr marL="114300" lvl="1" indent="-114300" algn="l" defTabSz="622300">
            <a:lnSpc>
              <a:spcPct val="90000"/>
            </a:lnSpc>
            <a:spcBef>
              <a:spcPct val="0"/>
            </a:spcBef>
            <a:spcAft>
              <a:spcPct val="20000"/>
            </a:spcAft>
            <a:buChar char="••"/>
          </a:pPr>
          <a:r>
            <a:rPr kumimoji="1" lang="ja-JP" altLang="en-US" sz="1400" kern="1200" dirty="0"/>
            <a:t>（１）タブレットの導入：</a:t>
          </a:r>
          <a:r>
            <a:rPr kumimoji="1" lang="en-US" altLang="ja-JP" sz="1400" kern="1200" dirty="0"/>
            <a:t>iPad</a:t>
          </a:r>
          <a:r>
            <a:rPr kumimoji="1" lang="ja-JP" altLang="en-US" sz="1400" kern="1200" dirty="0"/>
            <a:t>２台</a:t>
          </a:r>
        </a:p>
        <a:p>
          <a:pPr marL="114300" lvl="1" indent="-114300" algn="l" defTabSz="622300">
            <a:lnSpc>
              <a:spcPct val="90000"/>
            </a:lnSpc>
            <a:spcBef>
              <a:spcPct val="0"/>
            </a:spcBef>
            <a:spcAft>
              <a:spcPct val="20000"/>
            </a:spcAft>
            <a:buChar char="••"/>
          </a:pPr>
          <a:r>
            <a:rPr kumimoji="1" lang="ja-JP" altLang="en-US" sz="1400" kern="1200" dirty="0"/>
            <a:t>（２）アクセスポイントの設置：建屋内</a:t>
          </a:r>
          <a:r>
            <a:rPr kumimoji="1" lang="en-US" altLang="ja-JP" sz="1400" kern="1200" dirty="0"/>
            <a:t>3</a:t>
          </a:r>
          <a:r>
            <a:rPr kumimoji="1" lang="ja-JP" altLang="en-US" sz="1400" kern="1200" dirty="0"/>
            <a:t>か所</a:t>
          </a:r>
        </a:p>
        <a:p>
          <a:pPr marL="114300" lvl="1" indent="-114300" algn="l" defTabSz="622300">
            <a:lnSpc>
              <a:spcPct val="90000"/>
            </a:lnSpc>
            <a:spcBef>
              <a:spcPct val="0"/>
            </a:spcBef>
            <a:spcAft>
              <a:spcPct val="20000"/>
            </a:spcAft>
            <a:buChar char="••"/>
          </a:pPr>
          <a:r>
            <a:rPr kumimoji="1" lang="ja-JP" altLang="en-US" sz="1400" kern="1200" dirty="0"/>
            <a:t>③導入における問題点の洗い出し</a:t>
          </a:r>
        </a:p>
        <a:p>
          <a:pPr marL="114300" lvl="1" indent="-114300" algn="l" defTabSz="622300">
            <a:lnSpc>
              <a:spcPct val="90000"/>
            </a:lnSpc>
            <a:spcBef>
              <a:spcPct val="0"/>
            </a:spcBef>
            <a:spcAft>
              <a:spcPct val="20000"/>
            </a:spcAft>
            <a:buChar char="••"/>
          </a:pPr>
          <a:r>
            <a:rPr kumimoji="1" lang="ja-JP" altLang="en-US" sz="1400" kern="1200" dirty="0"/>
            <a:t>利用者の作業指導・支援中に支援記録が書けないため、職員が残業しなければならない。</a:t>
          </a:r>
        </a:p>
        <a:p>
          <a:pPr marL="114300" lvl="1" indent="-114300" algn="l" defTabSz="622300">
            <a:lnSpc>
              <a:spcPct val="90000"/>
            </a:lnSpc>
            <a:spcBef>
              <a:spcPct val="0"/>
            </a:spcBef>
            <a:spcAft>
              <a:spcPct val="20000"/>
            </a:spcAft>
            <a:buChar char="••"/>
          </a:pPr>
          <a:r>
            <a:rPr kumimoji="1" lang="ja-JP" altLang="en-US" sz="1400" kern="1200" dirty="0"/>
            <a:t>職員間の情報共有や連絡を取る手段がない。</a:t>
          </a:r>
        </a:p>
        <a:p>
          <a:pPr marL="114300" lvl="1" indent="-114300" algn="l" defTabSz="622300">
            <a:lnSpc>
              <a:spcPct val="90000"/>
            </a:lnSpc>
            <a:spcBef>
              <a:spcPct val="0"/>
            </a:spcBef>
            <a:spcAft>
              <a:spcPct val="20000"/>
            </a:spcAft>
            <a:buChar char="••"/>
          </a:pPr>
          <a:r>
            <a:rPr kumimoji="1" lang="ja-JP" altLang="en-US" sz="1400" kern="1200" dirty="0"/>
            <a:t>ネットワークの通信環境が不安定なため、</a:t>
          </a:r>
          <a:r>
            <a:rPr kumimoji="1" lang="en-US" altLang="ja-JP" sz="1400" kern="1200" dirty="0"/>
            <a:t>PC</a:t>
          </a:r>
          <a:r>
            <a:rPr kumimoji="1" lang="ja-JP" altLang="en-US" sz="1400" kern="1200" dirty="0"/>
            <a:t>を移動することができない。</a:t>
          </a:r>
        </a:p>
        <a:p>
          <a:pPr marL="114300" lvl="1" indent="-114300" algn="l" defTabSz="622300">
            <a:lnSpc>
              <a:spcPct val="90000"/>
            </a:lnSpc>
            <a:spcBef>
              <a:spcPct val="0"/>
            </a:spcBef>
            <a:spcAft>
              <a:spcPct val="20000"/>
            </a:spcAft>
            <a:buChar char="••"/>
          </a:pPr>
          <a:r>
            <a:rPr kumimoji="1" lang="ja-JP" altLang="en-US" sz="1400" kern="1200" dirty="0"/>
            <a:t>④問題点の改善</a:t>
          </a:r>
        </a:p>
        <a:p>
          <a:pPr marL="114300" lvl="1" indent="-114300" algn="l" defTabSz="622300">
            <a:lnSpc>
              <a:spcPct val="90000"/>
            </a:lnSpc>
            <a:spcBef>
              <a:spcPct val="0"/>
            </a:spcBef>
            <a:spcAft>
              <a:spcPct val="20000"/>
            </a:spcAft>
            <a:buChar char="••"/>
          </a:pPr>
          <a:r>
            <a:rPr kumimoji="1" lang="ja-JP" altLang="en-US" sz="1400" kern="1200" dirty="0"/>
            <a:t>タブレットを使用することで、現場で利用者の見守りや指導を行いながら支援記録を入力することができる。</a:t>
          </a:r>
        </a:p>
        <a:p>
          <a:pPr marL="114300" lvl="1" indent="-114300" algn="l" defTabSz="622300">
            <a:lnSpc>
              <a:spcPct val="90000"/>
            </a:lnSpc>
            <a:spcBef>
              <a:spcPct val="0"/>
            </a:spcBef>
            <a:spcAft>
              <a:spcPct val="20000"/>
            </a:spcAft>
            <a:buChar char="••"/>
          </a:pPr>
          <a:r>
            <a:rPr kumimoji="1" lang="ja-JP" altLang="en-US" sz="1400" kern="1200" dirty="0"/>
            <a:t>各タブレットに共有のアプリを入れることで、職員同士が離れていてもリアルタイムで情報共有できる。</a:t>
          </a:r>
        </a:p>
        <a:p>
          <a:pPr marL="114300" lvl="1" indent="-114300" algn="l" defTabSz="622300">
            <a:lnSpc>
              <a:spcPct val="90000"/>
            </a:lnSpc>
            <a:spcBef>
              <a:spcPct val="0"/>
            </a:spcBef>
            <a:spcAft>
              <a:spcPct val="20000"/>
            </a:spcAft>
            <a:buChar char="••"/>
          </a:pPr>
          <a:r>
            <a:rPr kumimoji="1" lang="en-US" altLang="ja-JP" sz="1400" kern="1200" dirty="0"/>
            <a:t>Wi-Fi</a:t>
          </a:r>
          <a:r>
            <a:rPr kumimoji="1" lang="ja-JP" altLang="en-US" sz="1400" kern="1200" dirty="0"/>
            <a:t>のアクセスポイントを設置することで通信環境が安定し、</a:t>
          </a:r>
          <a:r>
            <a:rPr kumimoji="1" lang="en-US" altLang="ja-JP" sz="1400" kern="1200" dirty="0"/>
            <a:t>LAN</a:t>
          </a:r>
          <a:r>
            <a:rPr kumimoji="1" lang="ja-JP" altLang="en-US" sz="1400" kern="1200" dirty="0"/>
            <a:t>ケーブルがなくても</a:t>
          </a:r>
          <a:r>
            <a:rPr kumimoji="1" lang="en-US" altLang="ja-JP" sz="1400" kern="1200" dirty="0"/>
            <a:t>PC</a:t>
          </a:r>
          <a:r>
            <a:rPr kumimoji="1" lang="ja-JP" altLang="en-US" sz="1400" kern="1200" dirty="0"/>
            <a:t>業務が行える。</a:t>
          </a:r>
        </a:p>
      </dsp:txBody>
      <dsp:txXfrm>
        <a:off x="0" y="592700"/>
        <a:ext cx="10381089" cy="54316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D8EB19-8146-4C27-AD54-BE6F892B4C87}">
      <dsp:nvSpPr>
        <dsp:cNvPr id="0" name=""/>
        <dsp:cNvSpPr/>
      </dsp:nvSpPr>
      <dsp:spPr>
        <a:xfrm>
          <a:off x="26265" y="595"/>
          <a:ext cx="1925539" cy="62501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kumimoji="1" lang="ja-JP" altLang="en-US" sz="2000" kern="1200" dirty="0"/>
            <a:t>職員の声など</a:t>
          </a:r>
        </a:p>
      </dsp:txBody>
      <dsp:txXfrm>
        <a:off x="56776" y="31106"/>
        <a:ext cx="1864517" cy="563993"/>
      </dsp:txXfrm>
    </dsp:sp>
    <dsp:sp modelId="{6F15B529-28CF-489F-B3A5-5795B0CC531E}">
      <dsp:nvSpPr>
        <dsp:cNvPr id="0" name=""/>
        <dsp:cNvSpPr/>
      </dsp:nvSpPr>
      <dsp:spPr>
        <a:xfrm>
          <a:off x="0" y="627280"/>
          <a:ext cx="10381089" cy="45113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29600" tIns="25400" rIns="142240" bIns="25400" numCol="1" spcCol="1270" anchor="t" anchorCtr="0">
          <a:noAutofit/>
        </a:bodyPr>
        <a:lstStyle/>
        <a:p>
          <a:pPr marL="228600" lvl="1" indent="-228600" algn="l" defTabSz="889000">
            <a:lnSpc>
              <a:spcPct val="90000"/>
            </a:lnSpc>
            <a:spcBef>
              <a:spcPct val="0"/>
            </a:spcBef>
            <a:spcAft>
              <a:spcPct val="20000"/>
            </a:spcAft>
            <a:buChar char="••"/>
          </a:pPr>
          <a:r>
            <a:rPr kumimoji="1" lang="en-US" altLang="ja-JP" sz="2000" kern="1200" dirty="0"/>
            <a:t>【</a:t>
          </a:r>
          <a:r>
            <a:rPr kumimoji="1" lang="ja-JP" altLang="en-US" sz="2000" kern="1200" dirty="0"/>
            <a:t>良かった点</a:t>
          </a:r>
          <a:r>
            <a:rPr kumimoji="1" lang="en-US" altLang="ja-JP" sz="2000" kern="1200" dirty="0"/>
            <a:t>】</a:t>
          </a:r>
          <a:endParaRPr kumimoji="1" lang="ja-JP" altLang="en-US" sz="2000" kern="1200" dirty="0"/>
        </a:p>
        <a:p>
          <a:pPr marL="228600" lvl="1" indent="-228600" algn="l" defTabSz="889000">
            <a:lnSpc>
              <a:spcPct val="90000"/>
            </a:lnSpc>
            <a:spcBef>
              <a:spcPct val="0"/>
            </a:spcBef>
            <a:spcAft>
              <a:spcPct val="20000"/>
            </a:spcAft>
            <a:buChar char="••"/>
          </a:pPr>
          <a:r>
            <a:rPr kumimoji="1" lang="ja-JP" altLang="en-US" sz="2000" kern="1200" dirty="0"/>
            <a:t>各作業場で作業の様子を動画や写真に収めることができる。支援記録にもなり、職員であとで情報共有・検討することができる。</a:t>
          </a:r>
        </a:p>
        <a:p>
          <a:pPr marL="228600" lvl="1" indent="-228600" algn="l" defTabSz="889000">
            <a:lnSpc>
              <a:spcPct val="90000"/>
            </a:lnSpc>
            <a:spcBef>
              <a:spcPct val="0"/>
            </a:spcBef>
            <a:spcAft>
              <a:spcPct val="20000"/>
            </a:spcAft>
            <a:buChar char="••"/>
          </a:pPr>
          <a:r>
            <a:rPr kumimoji="1" lang="ja-JP" altLang="en-US" sz="2000" kern="1200" dirty="0"/>
            <a:t>アクセスポイントが設置され、建屋内で</a:t>
          </a:r>
          <a:r>
            <a:rPr kumimoji="1" lang="en-US" altLang="ja-JP" sz="2000" kern="1200" dirty="0"/>
            <a:t>PC</a:t>
          </a:r>
          <a:r>
            <a:rPr kumimoji="1" lang="ja-JP" altLang="en-US" sz="2000" kern="1200" dirty="0"/>
            <a:t>を移動させても、安定してインターネット通信ができているのでありがたい。</a:t>
          </a:r>
        </a:p>
        <a:p>
          <a:pPr marL="228600" lvl="1" indent="-228600" algn="l" defTabSz="889000">
            <a:lnSpc>
              <a:spcPct val="90000"/>
            </a:lnSpc>
            <a:spcBef>
              <a:spcPct val="0"/>
            </a:spcBef>
            <a:spcAft>
              <a:spcPct val="20000"/>
            </a:spcAft>
            <a:buChar char="••"/>
          </a:pPr>
          <a:r>
            <a:rPr kumimoji="1" lang="en-US" altLang="ja-JP" sz="2000" kern="1200" dirty="0"/>
            <a:t>【</a:t>
          </a:r>
          <a:r>
            <a:rPr kumimoji="1" lang="ja-JP" altLang="en-US" sz="2000" kern="1200" dirty="0"/>
            <a:t>今後の課題</a:t>
          </a:r>
          <a:r>
            <a:rPr kumimoji="1" lang="en-US" altLang="ja-JP" sz="2000" kern="1200" dirty="0"/>
            <a:t>】</a:t>
          </a:r>
          <a:endParaRPr kumimoji="1" lang="ja-JP" altLang="en-US" sz="2000" kern="1200" dirty="0"/>
        </a:p>
        <a:p>
          <a:pPr marL="228600" lvl="1" indent="-228600" algn="l" defTabSz="889000">
            <a:lnSpc>
              <a:spcPct val="90000"/>
            </a:lnSpc>
            <a:spcBef>
              <a:spcPct val="0"/>
            </a:spcBef>
            <a:spcAft>
              <a:spcPct val="20000"/>
            </a:spcAft>
            <a:buChar char="••"/>
          </a:pPr>
          <a:r>
            <a:rPr kumimoji="1" lang="en-US" altLang="ja-JP" sz="2000" kern="1200" dirty="0"/>
            <a:t>iPad</a:t>
          </a:r>
          <a:r>
            <a:rPr kumimoji="1" lang="ja-JP" altLang="en-US" sz="2000" kern="1200" dirty="0"/>
            <a:t>の操作自体が難しい。慣れていく必要がある。</a:t>
          </a:r>
        </a:p>
        <a:p>
          <a:pPr marL="228600" lvl="1" indent="-228600" algn="l" defTabSz="889000">
            <a:lnSpc>
              <a:spcPct val="90000"/>
            </a:lnSpc>
            <a:spcBef>
              <a:spcPct val="0"/>
            </a:spcBef>
            <a:spcAft>
              <a:spcPct val="20000"/>
            </a:spcAft>
            <a:buChar char="••"/>
          </a:pPr>
          <a:r>
            <a:rPr kumimoji="1" lang="ja-JP" altLang="en-US" sz="2000" kern="1200" dirty="0"/>
            <a:t>他にも活用できるアプリを検討し、現場で作業指導や支援に生かしていきたい。</a:t>
          </a:r>
        </a:p>
      </dsp:txBody>
      <dsp:txXfrm>
        <a:off x="0" y="627280"/>
        <a:ext cx="10381089" cy="4511397"/>
      </dsp:txXfrm>
    </dsp:sp>
  </dsp:spTree>
</dsp:drawing>
</file>

<file path=ppt/diagrams/layout1.xml><?xml version="1.0" encoding="utf-8"?>
<dgm:layoutDef xmlns:dgm="http://schemas.openxmlformats.org/drawingml/2006/diagram" xmlns:a="http://schemas.openxmlformats.org/drawingml/2006/main" uniqueId="urn:microsoft.com/office/officeart/2005/8/layout/hProcess10">
  <dgm:title val=""/>
  <dgm:desc val=""/>
  <dgm:catLst>
    <dgm:cat type="process" pri="3000"/>
    <dgm:cat type="picture" pri="30000"/>
    <dgm:cat type="pictureconvert" pri="3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op="equ" fact="0.3333"/>
      <dgm:constr type="primFontSz" for="des" forName="txNode" op="equ" val="65"/>
      <dgm:constr type="primFontSz" for="des" forName="connTx" op="equ" val="55"/>
      <dgm:constr type="primFontSz" for="des" forName="connTx" refType="primFontSz" refFor="des" refForName="txNode" op="lte" fact="0.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imagSh"/>
              <dgm:constr type="w" for="ch" forName="imagSh" refType="w" fact="0.86"/>
              <dgm:constr type="t" for="ch" forName="imagSh"/>
              <dgm:constr type="h" for="ch" forName="imagSh" refType="w" refFor="ch" refForName="imagSh"/>
              <dgm:constr type="l" for="ch" forName="txNode" refType="w" fact="0.14"/>
              <dgm:constr type="w" for="ch" forName="txNode" refType="w" refFor="ch" refForName="imagSh"/>
              <dgm:constr type="t" for="ch" forName="txNode" refType="h" refFor="ch" refForName="imagSh" fact="0.6"/>
              <dgm:constr type="h" for="ch" forName="txNode" refType="h" refFor="ch" refForName="imagSh"/>
            </dgm:constrLst>
          </dgm:if>
          <dgm:else name="Name7">
            <dgm:constrLst>
              <dgm:constr type="l" for="ch" forName="imagSh" refType="w" fact="0.14"/>
              <dgm:constr type="w" for="ch" forName="imagSh" refType="w" fact="0.86"/>
              <dgm:constr type="t" for="ch" forName="imagSh"/>
              <dgm:constr type="h" for="ch" forName="imagSh" refType="w" refFor="ch" refForName="imagSh"/>
              <dgm:constr type="l" for="ch" forName="txNode"/>
              <dgm:constr type="w" for="ch" forName="txNode" refType="w" refFor="ch" refForName="imagSh"/>
              <dgm:constr type="t" for="ch" forName="txNode" refType="h" refFor="ch" refForName="imagSh" fact="0.6"/>
              <dgm:constr type="h" for="ch" forName="txNode" refType="h" refFor="ch" refForName="imagSh"/>
            </dgm:constrLst>
          </dgm:else>
        </dgm:choose>
        <dgm:ruleLst/>
        <dgm:layoutNode name="imagSh" styleLbl="bgImgPlace1">
          <dgm:alg type="sp"/>
          <dgm:shape xmlns:r="http://schemas.openxmlformats.org/officeDocument/2006/relationships" type="roundRect" r:blip="" blipPhldr="1">
            <dgm:adjLst>
              <dgm:adj idx="1" val="0.1"/>
            </dgm:adjLst>
          </dgm:shape>
          <dgm:presOf/>
          <dgm:constrLst/>
          <dgm:ruleLst/>
        </dgm:layoutNode>
        <dgm:layoutNode name="txNode" styleLbl="node1">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sibTransForEach" axis="followSib" ptType="sibTrans" cnt="1">
        <dgm:layoutNode name="sibTrans">
          <dgm:alg type="conn">
            <dgm:param type="begPts" val="auto"/>
            <dgm:param type="endPts" val="auto"/>
            <dgm:param type="srcNode" val="imagSh"/>
            <dgm:param type="dstNode" val="imagSh"/>
          </dgm:alg>
          <dgm:shape xmlns:r="http://schemas.openxmlformats.org/officeDocument/2006/relationships" type="conn" r:blip="">
            <dgm:adjLst/>
          </dgm:shape>
          <dgm:presOf axis="self"/>
          <dgm:constrLst>
            <dgm:constr type="h" refType="w" fact="0.62"/>
            <dgm:constr type="connDist"/>
            <dgm:constr type="begPad" refType="connDist" fact="0.35"/>
            <dgm:constr type="endPad" refType="connDist" fact="0.3"/>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1752FE1B-9565-4676-A2E8-F697DC098712}" type="datetimeFigureOut">
              <a:rPr kumimoji="1" lang="ja-JP" altLang="en-US" smtClean="0"/>
              <a:t>2024/5/9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28645127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752FE1B-9565-4676-A2E8-F697DC098712}" type="datetimeFigureOut">
              <a:rPr kumimoji="1" lang="ja-JP" altLang="en-US" smtClean="0"/>
              <a:t>2024/5/9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329838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752FE1B-9565-4676-A2E8-F697DC098712}" type="datetimeFigureOut">
              <a:rPr kumimoji="1" lang="ja-JP" altLang="en-US" smtClean="0"/>
              <a:t>2024/5/9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2853358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752FE1B-9565-4676-A2E8-F697DC098712}" type="datetimeFigureOut">
              <a:rPr kumimoji="1" lang="ja-JP" altLang="en-US" smtClean="0"/>
              <a:t>2024/5/9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532029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752FE1B-9565-4676-A2E8-F697DC098712}" type="datetimeFigureOut">
              <a:rPr kumimoji="1" lang="ja-JP" altLang="en-US" smtClean="0"/>
              <a:t>2024/5/9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3831291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752FE1B-9565-4676-A2E8-F697DC098712}" type="datetimeFigureOut">
              <a:rPr kumimoji="1" lang="ja-JP" altLang="en-US" smtClean="0"/>
              <a:t>2024/5/9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3737865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752FE1B-9565-4676-A2E8-F697DC098712}" type="datetimeFigureOut">
              <a:rPr kumimoji="1" lang="ja-JP" altLang="en-US" smtClean="0"/>
              <a:t>2024/5/9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2803018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1752FE1B-9565-4676-A2E8-F697DC098712}" type="datetimeFigureOut">
              <a:rPr kumimoji="1" lang="ja-JP" altLang="en-US" smtClean="0"/>
              <a:t>2024/5/9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3887534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752FE1B-9565-4676-A2E8-F697DC098712}" type="datetimeFigureOut">
              <a:rPr kumimoji="1" lang="ja-JP" altLang="en-US" smtClean="0"/>
              <a:t>2024/5/9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21043851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752FE1B-9565-4676-A2E8-F697DC098712}" type="datetimeFigureOut">
              <a:rPr kumimoji="1" lang="ja-JP" altLang="en-US" smtClean="0"/>
              <a:t>2024/5/9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275046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752FE1B-9565-4676-A2E8-F697DC098712}" type="datetimeFigureOut">
              <a:rPr kumimoji="1" lang="ja-JP" altLang="en-US" smtClean="0"/>
              <a:t>2024/5/9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281745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52FE1B-9565-4676-A2E8-F697DC098712}" type="datetimeFigureOut">
              <a:rPr kumimoji="1" lang="ja-JP" altLang="en-US" smtClean="0"/>
              <a:t>2024/5/9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E0B2CD-4AFB-4FB4-9C53-F4D9C79C4945}" type="slidenum">
              <a:rPr kumimoji="1" lang="ja-JP" altLang="en-US" smtClean="0"/>
              <a:t>‹#›</a:t>
            </a:fld>
            <a:endParaRPr kumimoji="1" lang="ja-JP" altLang="en-US"/>
          </a:p>
        </p:txBody>
      </p:sp>
    </p:spTree>
    <p:extLst>
      <p:ext uri="{BB962C8B-B14F-4D97-AF65-F5344CB8AC3E}">
        <p14:creationId xmlns:p14="http://schemas.microsoft.com/office/powerpoint/2010/main" val="4275438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27117" y="209954"/>
            <a:ext cx="10515600" cy="909493"/>
          </a:xfrm>
        </p:spPr>
        <p:txBody>
          <a:bodyPr>
            <a:normAutofit fontScale="90000"/>
          </a:bodyPr>
          <a:lstStyle/>
          <a:p>
            <a:r>
              <a:rPr lang="ja-JP" altLang="en-US" dirty="0"/>
              <a:t>記録業務に関する課題を</a:t>
            </a:r>
            <a:r>
              <a:rPr lang="en-US" altLang="ja-JP" dirty="0"/>
              <a:t>ICT</a:t>
            </a:r>
            <a:r>
              <a:rPr lang="ja-JP" altLang="en-US" dirty="0"/>
              <a:t>導入で改善へ</a:t>
            </a:r>
            <a:endParaRPr kumimoji="1" lang="ja-JP" altLang="en-US" dirty="0"/>
          </a:p>
        </p:txBody>
      </p:sp>
      <p:graphicFrame>
        <p:nvGraphicFramePr>
          <p:cNvPr id="10" name="図表 9"/>
          <p:cNvGraphicFramePr/>
          <p:nvPr>
            <p:extLst>
              <p:ext uri="{D42A27DB-BD31-4B8C-83A1-F6EECF244321}">
                <p14:modId xmlns:p14="http://schemas.microsoft.com/office/powerpoint/2010/main" val="1800057314"/>
              </p:ext>
            </p:extLst>
          </p:nvPr>
        </p:nvGraphicFramePr>
        <p:xfrm>
          <a:off x="827117" y="2157932"/>
          <a:ext cx="10515600" cy="44901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タイトル 1"/>
          <p:cNvSpPr txBox="1">
            <a:spLocks/>
          </p:cNvSpPr>
          <p:nvPr/>
        </p:nvSpPr>
        <p:spPr>
          <a:xfrm>
            <a:off x="7540700" y="1392789"/>
            <a:ext cx="3691408" cy="80240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800" dirty="0"/>
              <a:t>医療法人社団中山会</a:t>
            </a:r>
            <a:endParaRPr lang="en-US" altLang="ja-JP" sz="1800" dirty="0"/>
          </a:p>
          <a:p>
            <a:r>
              <a:rPr lang="ja-JP" altLang="en-US" sz="1800" dirty="0"/>
              <a:t>多機能型事業所　希望のきずな</a:t>
            </a:r>
          </a:p>
        </p:txBody>
      </p:sp>
    </p:spTree>
    <p:extLst>
      <p:ext uri="{BB962C8B-B14F-4D97-AF65-F5344CB8AC3E}">
        <p14:creationId xmlns:p14="http://schemas.microsoft.com/office/powerpoint/2010/main" val="3325489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174944384"/>
              </p:ext>
            </p:extLst>
          </p:nvPr>
        </p:nvGraphicFramePr>
        <p:xfrm>
          <a:off x="838200" y="421420"/>
          <a:ext cx="10381090" cy="60749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53926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507295976"/>
              </p:ext>
            </p:extLst>
          </p:nvPr>
        </p:nvGraphicFramePr>
        <p:xfrm>
          <a:off x="905455" y="695889"/>
          <a:ext cx="10381090" cy="51386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0688177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519</Words>
  <Application>Microsoft Office PowerPoint</Application>
  <PresentationFormat>ワイド画面</PresentationFormat>
  <Paragraphs>34</Paragraphs>
  <Slides>3</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3</vt:i4>
      </vt:variant>
    </vt:vector>
  </HeadingPairs>
  <TitlesOfParts>
    <vt:vector size="7" baseType="lpstr">
      <vt:lpstr>游ゴシック</vt:lpstr>
      <vt:lpstr>游ゴシック Light</vt:lpstr>
      <vt:lpstr>Arial</vt:lpstr>
      <vt:lpstr>Office テーマ</vt:lpstr>
      <vt:lpstr>記録業務に関する課題をICT導入で改善へ</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記録業務に関する課題をICT導入で改善へ</dc:title>
  <cp:lastModifiedBy>川堰　友太</cp:lastModifiedBy>
  <cp:revision>1</cp:revision>
  <dcterms:modified xsi:type="dcterms:W3CDTF">2024-05-09T00:02:40Z</dcterms:modified>
</cp:coreProperties>
</file>