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6" d="100"/>
          <a:sy n="86" d="100"/>
        </p:scale>
        <p:origin x="48"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1618D2-C56D-40D4-9B6B-C5B0D5D58690}" type="doc">
      <dgm:prSet loTypeId="urn:microsoft.com/office/officeart/2005/8/layout/hProcess10" loCatId="picture" qsTypeId="urn:microsoft.com/office/officeart/2005/8/quickstyle/simple1" qsCatId="simple" csTypeId="urn:microsoft.com/office/officeart/2005/8/colors/accent1_2" csCatId="accent1" phldr="1"/>
      <dgm:spPr/>
      <dgm:t>
        <a:bodyPr/>
        <a:lstStyle/>
        <a:p>
          <a:endParaRPr kumimoji="1" lang="ja-JP" altLang="en-US"/>
        </a:p>
      </dgm:t>
    </dgm:pt>
    <dgm:pt modelId="{3F0A14CD-A933-4E72-98A2-6C3093446A2C}">
      <dgm:prSet phldrT="[テキスト]"/>
      <dgm:spPr/>
      <dgm:t>
        <a:bodyPr/>
        <a:lstStyle/>
        <a:p>
          <a:r>
            <a:rPr kumimoji="1" lang="ja-JP" altLang="en-US" dirty="0"/>
            <a:t>課題</a:t>
          </a:r>
        </a:p>
      </dgm:t>
    </dgm:pt>
    <dgm:pt modelId="{EE844622-DED4-4CF7-B158-26ED53FF354C}" type="parTrans" cxnId="{638BA530-CA8F-4E2E-B1C7-4E5C05044CC8}">
      <dgm:prSet/>
      <dgm:spPr/>
      <dgm:t>
        <a:bodyPr/>
        <a:lstStyle/>
        <a:p>
          <a:endParaRPr kumimoji="1" lang="ja-JP" altLang="en-US"/>
        </a:p>
      </dgm:t>
    </dgm:pt>
    <dgm:pt modelId="{29139FF9-0DA1-4B62-83CE-4FCB218D6DBE}" type="sibTrans" cxnId="{638BA530-CA8F-4E2E-B1C7-4E5C05044CC8}">
      <dgm:prSet/>
      <dgm:spPr/>
      <dgm:t>
        <a:bodyPr/>
        <a:lstStyle/>
        <a:p>
          <a:endParaRPr kumimoji="1" lang="ja-JP" altLang="en-US"/>
        </a:p>
      </dgm:t>
    </dgm:pt>
    <dgm:pt modelId="{4713FFEC-1FC9-4323-A38A-678785872813}">
      <dgm:prSet phldrT="[テキスト]"/>
      <dgm:spPr/>
      <dgm:t>
        <a:bodyPr/>
        <a:lstStyle/>
        <a:p>
          <a:r>
            <a:rPr kumimoji="1" lang="ja-JP" altLang="en-US" dirty="0"/>
            <a:t>支援記録の作成</a:t>
          </a:r>
        </a:p>
      </dgm:t>
    </dgm:pt>
    <dgm:pt modelId="{B895FD5F-FF4B-4EAF-A747-C43682E25CCF}" type="parTrans" cxnId="{DC55E88A-1A5C-429B-B82B-13B078383783}">
      <dgm:prSet/>
      <dgm:spPr/>
      <dgm:t>
        <a:bodyPr/>
        <a:lstStyle/>
        <a:p>
          <a:endParaRPr kumimoji="1" lang="ja-JP" altLang="en-US"/>
        </a:p>
      </dgm:t>
    </dgm:pt>
    <dgm:pt modelId="{CF0951ED-6395-45B2-8CD8-3533B24D2C2D}" type="sibTrans" cxnId="{DC55E88A-1A5C-429B-B82B-13B078383783}">
      <dgm:prSet/>
      <dgm:spPr/>
      <dgm:t>
        <a:bodyPr/>
        <a:lstStyle/>
        <a:p>
          <a:endParaRPr kumimoji="1" lang="ja-JP" altLang="en-US"/>
        </a:p>
      </dgm:t>
    </dgm:pt>
    <dgm:pt modelId="{1BA8009B-D2F0-45C8-BCF8-44C61A82EF54}">
      <dgm:prSet phldrT="[テキスト]"/>
      <dgm:spPr/>
      <dgm:t>
        <a:bodyPr/>
        <a:lstStyle/>
        <a:p>
          <a:r>
            <a:rPr kumimoji="1" lang="ja-JP" altLang="en-US" dirty="0"/>
            <a:t>成果</a:t>
          </a:r>
        </a:p>
      </dgm:t>
    </dgm:pt>
    <dgm:pt modelId="{30D958CD-B6D1-4C5A-83D3-7964132E9568}" type="parTrans" cxnId="{EA240A1F-3AEE-4537-B654-462E6D724ED6}">
      <dgm:prSet/>
      <dgm:spPr/>
      <dgm:t>
        <a:bodyPr/>
        <a:lstStyle/>
        <a:p>
          <a:endParaRPr kumimoji="1" lang="ja-JP" altLang="en-US"/>
        </a:p>
      </dgm:t>
    </dgm:pt>
    <dgm:pt modelId="{9EE8AA72-B948-49A9-AD62-46AA706938F1}" type="sibTrans" cxnId="{EA240A1F-3AEE-4537-B654-462E6D724ED6}">
      <dgm:prSet/>
      <dgm:spPr/>
      <dgm:t>
        <a:bodyPr/>
        <a:lstStyle/>
        <a:p>
          <a:endParaRPr kumimoji="1" lang="ja-JP" altLang="en-US"/>
        </a:p>
      </dgm:t>
    </dgm:pt>
    <dgm:pt modelId="{44267845-856B-4198-82CA-FD35EEEB1CED}">
      <dgm:prSet phldrT="[テキスト]"/>
      <dgm:spPr/>
      <dgm:t>
        <a:bodyPr/>
        <a:lstStyle/>
        <a:p>
          <a:r>
            <a:rPr kumimoji="1" lang="ja-JP" altLang="en-US" dirty="0"/>
            <a:t>①記録内容の正確性の保持</a:t>
          </a:r>
        </a:p>
      </dgm:t>
    </dgm:pt>
    <dgm:pt modelId="{677E41B6-CBB9-4FD1-BB40-20FFBB5379CF}" type="parTrans" cxnId="{68148EAE-B528-4345-9A89-5ED3E71BF9AA}">
      <dgm:prSet/>
      <dgm:spPr/>
      <dgm:t>
        <a:bodyPr/>
        <a:lstStyle/>
        <a:p>
          <a:endParaRPr kumimoji="1" lang="ja-JP" altLang="en-US"/>
        </a:p>
      </dgm:t>
    </dgm:pt>
    <dgm:pt modelId="{E2614F8F-3119-42D8-8592-2E5ED4AE58CA}" type="sibTrans" cxnId="{68148EAE-B528-4345-9A89-5ED3E71BF9AA}">
      <dgm:prSet/>
      <dgm:spPr/>
      <dgm:t>
        <a:bodyPr/>
        <a:lstStyle/>
        <a:p>
          <a:endParaRPr kumimoji="1" lang="ja-JP" altLang="en-US"/>
        </a:p>
      </dgm:t>
    </dgm:pt>
    <dgm:pt modelId="{4C466AB7-D76E-4DF5-A0BC-2FF21C69DB05}">
      <dgm:prSet phldrT="[テキスト]"/>
      <dgm:spPr/>
      <dgm:t>
        <a:bodyPr/>
        <a:lstStyle/>
        <a:p>
          <a:r>
            <a:rPr kumimoji="1" lang="ja-JP" altLang="en-US" dirty="0"/>
            <a:t>②記録時間の短縮</a:t>
          </a:r>
        </a:p>
      </dgm:t>
    </dgm:pt>
    <dgm:pt modelId="{A911DCB0-0908-4756-B109-0417EDC722B6}" type="parTrans" cxnId="{6BD8BF38-B2FF-4FA3-8E72-14B5D858CCE1}">
      <dgm:prSet/>
      <dgm:spPr/>
      <dgm:t>
        <a:bodyPr/>
        <a:lstStyle/>
        <a:p>
          <a:endParaRPr kumimoji="1" lang="ja-JP" altLang="en-US"/>
        </a:p>
      </dgm:t>
    </dgm:pt>
    <dgm:pt modelId="{3FCBC102-B767-41B5-99DF-C80AF442C2D5}" type="sibTrans" cxnId="{6BD8BF38-B2FF-4FA3-8E72-14B5D858CCE1}">
      <dgm:prSet/>
      <dgm:spPr/>
      <dgm:t>
        <a:bodyPr/>
        <a:lstStyle/>
        <a:p>
          <a:endParaRPr kumimoji="1" lang="ja-JP" altLang="en-US"/>
        </a:p>
      </dgm:t>
    </dgm:pt>
    <dgm:pt modelId="{A2B8F309-81B3-44C8-8722-3564BD649F65}">
      <dgm:prSet phldrT="[テキスト]"/>
      <dgm:spPr/>
      <dgm:t>
        <a:bodyPr/>
        <a:lstStyle/>
        <a:p>
          <a:endParaRPr kumimoji="1" lang="ja-JP" altLang="en-US" dirty="0"/>
        </a:p>
      </dgm:t>
    </dgm:pt>
    <dgm:pt modelId="{1A242F77-EBAC-421B-9E15-EF242744AD2B}" type="parTrans" cxnId="{DD24446C-1E16-4405-8015-450280B42419}">
      <dgm:prSet/>
      <dgm:spPr/>
    </dgm:pt>
    <dgm:pt modelId="{40E6D05B-969C-4BC1-B834-62036CB10509}" type="sibTrans" cxnId="{DD24446C-1E16-4405-8015-450280B42419}">
      <dgm:prSet/>
      <dgm:spPr/>
      <dgm:t>
        <a:bodyPr/>
        <a:lstStyle/>
        <a:p>
          <a:endParaRPr kumimoji="1" lang="ja-JP" altLang="en-US"/>
        </a:p>
      </dgm:t>
    </dgm:pt>
    <dgm:pt modelId="{DDA79C96-AB51-4BF6-8726-D88BB6749C4A}" type="pres">
      <dgm:prSet presAssocID="{821618D2-C56D-40D4-9B6B-C5B0D5D58690}" presName="Name0" presStyleCnt="0">
        <dgm:presLayoutVars>
          <dgm:dir/>
          <dgm:resizeHandles val="exact"/>
        </dgm:presLayoutVars>
      </dgm:prSet>
      <dgm:spPr/>
      <dgm:t>
        <a:bodyPr/>
        <a:lstStyle/>
        <a:p>
          <a:endParaRPr kumimoji="1" lang="ja-JP" altLang="en-US"/>
        </a:p>
      </dgm:t>
    </dgm:pt>
    <dgm:pt modelId="{200765C9-F806-4819-AEDD-653B61FF6351}" type="pres">
      <dgm:prSet presAssocID="{3F0A14CD-A933-4E72-98A2-6C3093446A2C}" presName="composite" presStyleCnt="0"/>
      <dgm:spPr/>
    </dgm:pt>
    <dgm:pt modelId="{B543B483-3102-4F4E-BB5F-23CBF8BFB008}" type="pres">
      <dgm:prSet presAssocID="{3F0A14CD-A933-4E72-98A2-6C3093446A2C}" presName="imagSh" presStyleLbl="bgImgPlace1" presStyleIdx="0" presStyleCnt="2" custLinFactNeighborX="31198" custLinFactNeighborY="81236"/>
      <dgm:spPr/>
    </dgm:pt>
    <dgm:pt modelId="{E8B2FBBD-25CD-4B84-A7E4-758F95A91263}" type="pres">
      <dgm:prSet presAssocID="{3F0A14CD-A933-4E72-98A2-6C3093446A2C}" presName="txNode" presStyleLbl="node1" presStyleIdx="0" presStyleCnt="2" custScaleX="114123" custScaleY="124351" custLinFactNeighborX="-11850" custLinFactNeighborY="-49126">
        <dgm:presLayoutVars>
          <dgm:bulletEnabled val="1"/>
        </dgm:presLayoutVars>
      </dgm:prSet>
      <dgm:spPr/>
      <dgm:t>
        <a:bodyPr/>
        <a:lstStyle/>
        <a:p>
          <a:endParaRPr kumimoji="1" lang="ja-JP" altLang="en-US"/>
        </a:p>
      </dgm:t>
    </dgm:pt>
    <dgm:pt modelId="{D0A50A51-E480-4A7F-B10C-F4B1D90D2CCB}" type="pres">
      <dgm:prSet presAssocID="{29139FF9-0DA1-4B62-83CE-4FCB218D6DBE}" presName="sibTrans" presStyleLbl="sibTrans2D1" presStyleIdx="0" presStyleCnt="1" custLinFactNeighborX="-85184" custLinFactNeighborY="-45597"/>
      <dgm:spPr/>
      <dgm:t>
        <a:bodyPr/>
        <a:lstStyle/>
        <a:p>
          <a:endParaRPr kumimoji="1" lang="ja-JP" altLang="en-US"/>
        </a:p>
      </dgm:t>
    </dgm:pt>
    <dgm:pt modelId="{1CFC19CD-2C1F-407F-84F8-E5F32467D2CF}" type="pres">
      <dgm:prSet presAssocID="{29139FF9-0DA1-4B62-83CE-4FCB218D6DBE}" presName="connTx" presStyleLbl="sibTrans2D1" presStyleIdx="0" presStyleCnt="1"/>
      <dgm:spPr/>
      <dgm:t>
        <a:bodyPr/>
        <a:lstStyle/>
        <a:p>
          <a:endParaRPr kumimoji="1" lang="ja-JP" altLang="en-US"/>
        </a:p>
      </dgm:t>
    </dgm:pt>
    <dgm:pt modelId="{1D2D8CD7-F6F5-4DEA-AA5E-8E4604D88770}" type="pres">
      <dgm:prSet presAssocID="{1BA8009B-D2F0-45C8-BCF8-44C61A82EF54}" presName="composite" presStyleCnt="0"/>
      <dgm:spPr/>
    </dgm:pt>
    <dgm:pt modelId="{1B4C9A90-85FB-4C4E-A908-7B088FE1B0F9}" type="pres">
      <dgm:prSet presAssocID="{1BA8009B-D2F0-45C8-BCF8-44C61A82EF54}" presName="imagSh" presStyleLbl="bgImgPlace1" presStyleIdx="1" presStyleCnt="2" custLinFactNeighborX="5562" custLinFactNeighborY="59829"/>
      <dgm:spPr/>
    </dgm:pt>
    <dgm:pt modelId="{B6249A9B-2AB2-4AE3-BE68-3D8A3217ADD7}" type="pres">
      <dgm:prSet presAssocID="{1BA8009B-D2F0-45C8-BCF8-44C61A82EF54}" presName="txNode" presStyleLbl="node1" presStyleIdx="1" presStyleCnt="2" custScaleY="126512" custLinFactNeighborX="-23498" custLinFactNeighborY="-49400">
        <dgm:presLayoutVars>
          <dgm:bulletEnabled val="1"/>
        </dgm:presLayoutVars>
      </dgm:prSet>
      <dgm:spPr/>
      <dgm:t>
        <a:bodyPr/>
        <a:lstStyle/>
        <a:p>
          <a:endParaRPr kumimoji="1" lang="ja-JP" altLang="en-US"/>
        </a:p>
      </dgm:t>
    </dgm:pt>
  </dgm:ptLst>
  <dgm:cxnLst>
    <dgm:cxn modelId="{563BFFBE-18BF-4DFE-87EB-230D3F39ED89}" type="presOf" srcId="{1BA8009B-D2F0-45C8-BCF8-44C61A82EF54}" destId="{B6249A9B-2AB2-4AE3-BE68-3D8A3217ADD7}" srcOrd="0" destOrd="0" presId="urn:microsoft.com/office/officeart/2005/8/layout/hProcess10"/>
    <dgm:cxn modelId="{EA240A1F-3AEE-4537-B654-462E6D724ED6}" srcId="{821618D2-C56D-40D4-9B6B-C5B0D5D58690}" destId="{1BA8009B-D2F0-45C8-BCF8-44C61A82EF54}" srcOrd="1" destOrd="0" parTransId="{30D958CD-B6D1-4C5A-83D3-7964132E9568}" sibTransId="{9EE8AA72-B948-49A9-AD62-46AA706938F1}"/>
    <dgm:cxn modelId="{58D0DD6A-3140-4E8F-BD0A-E54547611C7D}" type="presOf" srcId="{29139FF9-0DA1-4B62-83CE-4FCB218D6DBE}" destId="{1CFC19CD-2C1F-407F-84F8-E5F32467D2CF}" srcOrd="1" destOrd="0" presId="urn:microsoft.com/office/officeart/2005/8/layout/hProcess10"/>
    <dgm:cxn modelId="{ED192AD6-0239-491A-AC6D-EDB79D7743D0}" type="presOf" srcId="{821618D2-C56D-40D4-9B6B-C5B0D5D58690}" destId="{DDA79C96-AB51-4BF6-8726-D88BB6749C4A}" srcOrd="0" destOrd="0" presId="urn:microsoft.com/office/officeart/2005/8/layout/hProcess10"/>
    <dgm:cxn modelId="{E2096864-C6FA-458A-91A2-1C539BD1BB52}" type="presOf" srcId="{A2B8F309-81B3-44C8-8722-3564BD649F65}" destId="{E8B2FBBD-25CD-4B84-A7E4-758F95A91263}" srcOrd="0" destOrd="2" presId="urn:microsoft.com/office/officeart/2005/8/layout/hProcess10"/>
    <dgm:cxn modelId="{DC55E88A-1A5C-429B-B82B-13B078383783}" srcId="{3F0A14CD-A933-4E72-98A2-6C3093446A2C}" destId="{4713FFEC-1FC9-4323-A38A-678785872813}" srcOrd="0" destOrd="0" parTransId="{B895FD5F-FF4B-4EAF-A747-C43682E25CCF}" sibTransId="{CF0951ED-6395-45B2-8CD8-3533B24D2C2D}"/>
    <dgm:cxn modelId="{4D4DBF6B-E3E2-48AB-BCDE-93643C323560}" type="presOf" srcId="{29139FF9-0DA1-4B62-83CE-4FCB218D6DBE}" destId="{D0A50A51-E480-4A7F-B10C-F4B1D90D2CCB}" srcOrd="0" destOrd="0" presId="urn:microsoft.com/office/officeart/2005/8/layout/hProcess10"/>
    <dgm:cxn modelId="{2FE0AA0C-22D1-4438-9D16-5F2E301146D3}" type="presOf" srcId="{3F0A14CD-A933-4E72-98A2-6C3093446A2C}" destId="{E8B2FBBD-25CD-4B84-A7E4-758F95A91263}" srcOrd="0" destOrd="0" presId="urn:microsoft.com/office/officeart/2005/8/layout/hProcess10"/>
    <dgm:cxn modelId="{D2F4A0B9-E92D-4186-A6E1-FC951895B4CE}" type="presOf" srcId="{44267845-856B-4198-82CA-FD35EEEB1CED}" destId="{B6249A9B-2AB2-4AE3-BE68-3D8A3217ADD7}" srcOrd="0" destOrd="1" presId="urn:microsoft.com/office/officeart/2005/8/layout/hProcess10"/>
    <dgm:cxn modelId="{DD24446C-1E16-4405-8015-450280B42419}" srcId="{3F0A14CD-A933-4E72-98A2-6C3093446A2C}" destId="{A2B8F309-81B3-44C8-8722-3564BD649F65}" srcOrd="1" destOrd="0" parTransId="{1A242F77-EBAC-421B-9E15-EF242744AD2B}" sibTransId="{40E6D05B-969C-4BC1-B834-62036CB10509}"/>
    <dgm:cxn modelId="{6BD8BF38-B2FF-4FA3-8E72-14B5D858CCE1}" srcId="{1BA8009B-D2F0-45C8-BCF8-44C61A82EF54}" destId="{4C466AB7-D76E-4DF5-A0BC-2FF21C69DB05}" srcOrd="1" destOrd="0" parTransId="{A911DCB0-0908-4756-B109-0417EDC722B6}" sibTransId="{3FCBC102-B767-41B5-99DF-C80AF442C2D5}"/>
    <dgm:cxn modelId="{03EAD2B7-FD2D-4C34-AF49-8F56FF2A97CF}" type="presOf" srcId="{4713FFEC-1FC9-4323-A38A-678785872813}" destId="{E8B2FBBD-25CD-4B84-A7E4-758F95A91263}" srcOrd="0" destOrd="1" presId="urn:microsoft.com/office/officeart/2005/8/layout/hProcess10"/>
    <dgm:cxn modelId="{1D999EE4-61F9-4317-93D0-9023541C2F17}" type="presOf" srcId="{4C466AB7-D76E-4DF5-A0BC-2FF21C69DB05}" destId="{B6249A9B-2AB2-4AE3-BE68-3D8A3217ADD7}" srcOrd="0" destOrd="2" presId="urn:microsoft.com/office/officeart/2005/8/layout/hProcess10"/>
    <dgm:cxn modelId="{638BA530-CA8F-4E2E-B1C7-4E5C05044CC8}" srcId="{821618D2-C56D-40D4-9B6B-C5B0D5D58690}" destId="{3F0A14CD-A933-4E72-98A2-6C3093446A2C}" srcOrd="0" destOrd="0" parTransId="{EE844622-DED4-4CF7-B158-26ED53FF354C}" sibTransId="{29139FF9-0DA1-4B62-83CE-4FCB218D6DBE}"/>
    <dgm:cxn modelId="{68148EAE-B528-4345-9A89-5ED3E71BF9AA}" srcId="{1BA8009B-D2F0-45C8-BCF8-44C61A82EF54}" destId="{44267845-856B-4198-82CA-FD35EEEB1CED}" srcOrd="0" destOrd="0" parTransId="{677E41B6-CBB9-4FD1-BB40-20FFBB5379CF}" sibTransId="{E2614F8F-3119-42D8-8592-2E5ED4AE58CA}"/>
    <dgm:cxn modelId="{F92F6A2B-E372-41A4-9BE5-848F10EDA255}" type="presParOf" srcId="{DDA79C96-AB51-4BF6-8726-D88BB6749C4A}" destId="{200765C9-F806-4819-AEDD-653B61FF6351}" srcOrd="0" destOrd="0" presId="urn:microsoft.com/office/officeart/2005/8/layout/hProcess10"/>
    <dgm:cxn modelId="{24ECE0C0-7FA9-4C83-A923-56215B133C9E}" type="presParOf" srcId="{200765C9-F806-4819-AEDD-653B61FF6351}" destId="{B543B483-3102-4F4E-BB5F-23CBF8BFB008}" srcOrd="0" destOrd="0" presId="urn:microsoft.com/office/officeart/2005/8/layout/hProcess10"/>
    <dgm:cxn modelId="{59F700A6-BB1B-4FD0-8578-C82530806881}" type="presParOf" srcId="{200765C9-F806-4819-AEDD-653B61FF6351}" destId="{E8B2FBBD-25CD-4B84-A7E4-758F95A91263}" srcOrd="1" destOrd="0" presId="urn:microsoft.com/office/officeart/2005/8/layout/hProcess10"/>
    <dgm:cxn modelId="{A212CB99-1680-43EB-B688-7DB2EDAA0E36}" type="presParOf" srcId="{DDA79C96-AB51-4BF6-8726-D88BB6749C4A}" destId="{D0A50A51-E480-4A7F-B10C-F4B1D90D2CCB}" srcOrd="1" destOrd="0" presId="urn:microsoft.com/office/officeart/2005/8/layout/hProcess10"/>
    <dgm:cxn modelId="{05A55153-8004-4FE6-899D-219F960D520B}" type="presParOf" srcId="{D0A50A51-E480-4A7F-B10C-F4B1D90D2CCB}" destId="{1CFC19CD-2C1F-407F-84F8-E5F32467D2CF}" srcOrd="0" destOrd="0" presId="urn:microsoft.com/office/officeart/2005/8/layout/hProcess10"/>
    <dgm:cxn modelId="{CE5DF3D8-24DE-451F-8899-AB8DA9A883F2}" type="presParOf" srcId="{DDA79C96-AB51-4BF6-8726-D88BB6749C4A}" destId="{1D2D8CD7-F6F5-4DEA-AA5E-8E4604D88770}" srcOrd="2" destOrd="0" presId="urn:microsoft.com/office/officeart/2005/8/layout/hProcess10"/>
    <dgm:cxn modelId="{DF171CD1-8C79-4C97-98BF-3A6375C68A14}" type="presParOf" srcId="{1D2D8CD7-F6F5-4DEA-AA5E-8E4604D88770}" destId="{1B4C9A90-85FB-4C4E-A908-7B088FE1B0F9}" srcOrd="0" destOrd="0" presId="urn:microsoft.com/office/officeart/2005/8/layout/hProcess10"/>
    <dgm:cxn modelId="{09E3B500-F930-4CAF-95A4-FA9A99CAD20C}" type="presParOf" srcId="{1D2D8CD7-F6F5-4DEA-AA5E-8E4604D88770}" destId="{B6249A9B-2AB2-4AE3-BE68-3D8A3217ADD7}"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91C9EE-13E5-4077-AE07-8E6A8B8E3B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769B8DE-D630-4A07-B8C1-A12105C3953A}">
      <dgm:prSet phldrT="[テキスト]" custT="1"/>
      <dgm:spPr/>
      <dgm:t>
        <a:bodyPr/>
        <a:lstStyle/>
        <a:p>
          <a:r>
            <a:rPr kumimoji="1" lang="ja-JP" altLang="en-US" sz="1800" dirty="0"/>
            <a:t>業務効率化のステップ</a:t>
          </a:r>
        </a:p>
      </dgm:t>
    </dgm:pt>
    <dgm:pt modelId="{F978C5CA-E6ED-40E0-A92F-E0038E388964}" type="parTrans" cxnId="{80076F7D-37BA-4D6E-96C8-016F337AF86E}">
      <dgm:prSet/>
      <dgm:spPr/>
      <dgm:t>
        <a:bodyPr/>
        <a:lstStyle/>
        <a:p>
          <a:endParaRPr kumimoji="1" lang="ja-JP" altLang="en-US"/>
        </a:p>
      </dgm:t>
    </dgm:pt>
    <dgm:pt modelId="{109DA740-B204-4183-8504-06BB5C1B2853}" type="sibTrans" cxnId="{80076F7D-37BA-4D6E-96C8-016F337AF86E}">
      <dgm:prSet/>
      <dgm:spPr/>
      <dgm:t>
        <a:bodyPr/>
        <a:lstStyle/>
        <a:p>
          <a:endParaRPr kumimoji="1" lang="ja-JP" altLang="en-US"/>
        </a:p>
      </dgm:t>
    </dgm:pt>
    <dgm:pt modelId="{BCFD4737-D0F5-43A6-B98D-599575EB4E54}">
      <dgm:prSet phldrT="[テキスト]" custT="1"/>
      <dgm:spPr/>
      <dgm:t>
        <a:bodyPr/>
        <a:lstStyle/>
        <a:p>
          <a:r>
            <a:rPr kumimoji="1" lang="ja-JP" altLang="en-US" sz="1600" dirty="0"/>
            <a:t>①導入前の背景や検討状況　→全員がそれぞれ支援業務が完了した後に記録作業を行っていた。記録作業は利用者さんの送迎後支援員が一斉に行っていた為、パソコンの台数が少なく即時記録ができない場合もあり時間経ち記録内容・共有内容等の正確さも失われる可能性も考えられた。</a:t>
          </a:r>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12AC54F3-853C-479D-9BBF-7BB9190DD3E9}">
      <dgm:prSet phldrT="[テキスト]" custT="1"/>
      <dgm:spPr/>
      <dgm:t>
        <a:bodyPr/>
        <a:lstStyle/>
        <a:p>
          <a:r>
            <a:rPr kumimoji="1" lang="ja-JP" altLang="en-US" sz="1600" dirty="0"/>
            <a:t>②導入内容（詳細）→それぞれの手が空く時間にインカムやスマートフォンを使い、ラインアプリを使いながら情報共有し、事務所にいる担当のものが内容を打ち込んでいく形に変更</a:t>
          </a:r>
        </a:p>
      </dgm:t>
    </dgm:pt>
    <dgm:pt modelId="{EFD43615-9006-4584-82F1-C7348F392CCD}" type="parTrans" cxnId="{26D6F414-0C6E-47E4-A5F2-8E761B67F150}">
      <dgm:prSet/>
      <dgm:spPr/>
      <dgm:t>
        <a:bodyPr/>
        <a:lstStyle/>
        <a:p>
          <a:endParaRPr kumimoji="1" lang="ja-JP" altLang="en-US"/>
        </a:p>
      </dgm:t>
    </dgm:pt>
    <dgm:pt modelId="{C010BA5B-8143-44B4-A069-6F2762F7C575}" type="sibTrans" cxnId="{26D6F414-0C6E-47E4-A5F2-8E761B67F150}">
      <dgm:prSet/>
      <dgm:spPr/>
      <dgm:t>
        <a:bodyPr/>
        <a:lstStyle/>
        <a:p>
          <a:endParaRPr kumimoji="1" lang="ja-JP" altLang="en-US"/>
        </a:p>
      </dgm:t>
    </dgm:pt>
    <dgm:pt modelId="{FD25F5C6-AF92-4F28-BC28-5E5A346A13CE}">
      <dgm:prSet phldrT="[テキスト]" custT="1"/>
      <dgm:spPr/>
      <dgm:t>
        <a:bodyPr/>
        <a:lstStyle/>
        <a:p>
          <a:r>
            <a:rPr kumimoji="1" lang="ja-JP" altLang="en-US" sz="1600" dirty="0"/>
            <a:t>③導入における問題点の洗い出し→セキュリテ保持のため、事前に全事業所・本社も併せてセキュリティ環境を整備しなければいけなかった点</a:t>
          </a:r>
        </a:p>
      </dgm:t>
    </dgm:pt>
    <dgm:pt modelId="{FBD3C4B4-482E-40C0-A0C4-BB32C672D57E}" type="parTrans" cxnId="{CCA7AEFE-C57F-44CD-90AA-B361CDE1781A}">
      <dgm:prSet/>
      <dgm:spPr/>
      <dgm:t>
        <a:bodyPr/>
        <a:lstStyle/>
        <a:p>
          <a:endParaRPr kumimoji="1" lang="ja-JP" altLang="en-US"/>
        </a:p>
      </dgm:t>
    </dgm:pt>
    <dgm:pt modelId="{1A4598FC-98E7-4A16-A9AD-26EDB7444E5E}" type="sibTrans" cxnId="{CCA7AEFE-C57F-44CD-90AA-B361CDE1781A}">
      <dgm:prSet/>
      <dgm:spPr/>
      <dgm:t>
        <a:bodyPr/>
        <a:lstStyle/>
        <a:p>
          <a:endParaRPr kumimoji="1" lang="ja-JP" altLang="en-US"/>
        </a:p>
      </dgm:t>
    </dgm:pt>
    <dgm:pt modelId="{73526232-50AF-4A43-9A89-4248BDC2962A}">
      <dgm:prSet phldrT="[テキスト]" custT="1"/>
      <dgm:spPr/>
      <dgm:t>
        <a:bodyPr/>
        <a:lstStyle/>
        <a:p>
          <a:r>
            <a:rPr kumimoji="1" lang="ja-JP" altLang="en-US" sz="1600" dirty="0"/>
            <a:t>問題点の改善→会社全体、スマホにセキュリティをかけて対応</a:t>
          </a:r>
        </a:p>
      </dgm:t>
    </dgm:pt>
    <dgm:pt modelId="{402FAE10-D13E-46F5-BE46-8E8876CD903E}" type="parTrans" cxnId="{2D1A8C89-DC8D-4110-88D5-D1CED1BB78BB}">
      <dgm:prSet/>
      <dgm:spPr/>
      <dgm:t>
        <a:bodyPr/>
        <a:lstStyle/>
        <a:p>
          <a:endParaRPr kumimoji="1" lang="ja-JP" altLang="en-US"/>
        </a:p>
      </dgm:t>
    </dgm:pt>
    <dgm:pt modelId="{0A61DF65-FE25-4B73-A56C-1918CC64A039}" type="sibTrans" cxnId="{2D1A8C89-DC8D-4110-88D5-D1CED1BB78BB}">
      <dgm:prSet/>
      <dgm:spPr/>
      <dgm:t>
        <a:bodyPr/>
        <a:lstStyle/>
        <a:p>
          <a:endParaRPr kumimoji="1" lang="ja-JP" altLang="en-US"/>
        </a:p>
      </dgm:t>
    </dgm:pt>
    <dgm:pt modelId="{2DB1633E-67E6-48F1-BFBC-A317C8B26876}" type="pres">
      <dgm:prSet presAssocID="{2391C9EE-13E5-4077-AE07-8E6A8B8E3B15}" presName="linear" presStyleCnt="0">
        <dgm:presLayoutVars>
          <dgm:animLvl val="lvl"/>
          <dgm:resizeHandles val="exact"/>
        </dgm:presLayoutVars>
      </dgm:prSet>
      <dgm:spPr/>
      <dgm:t>
        <a:bodyPr/>
        <a:lstStyle/>
        <a:p>
          <a:endParaRPr kumimoji="1" lang="ja-JP" altLang="en-US"/>
        </a:p>
      </dgm:t>
    </dgm:pt>
    <dgm:pt modelId="{00D8EB19-8146-4C27-AD54-BE6F892B4C87}" type="pres">
      <dgm:prSet presAssocID="{0769B8DE-D630-4A07-B8C1-A12105C3953A}" presName="parentText" presStyleLbl="node1" presStyleIdx="0" presStyleCnt="1" custScaleX="43719" custScaleY="82804" custLinFactNeighborX="-28651" custLinFactNeighborY="-23523">
        <dgm:presLayoutVars>
          <dgm:chMax val="0"/>
          <dgm:bulletEnabled val="1"/>
        </dgm:presLayoutVars>
      </dgm:prSet>
      <dgm:spPr/>
      <dgm:t>
        <a:bodyPr/>
        <a:lstStyle/>
        <a:p>
          <a:endParaRPr kumimoji="1" lang="ja-JP" altLang="en-US"/>
        </a:p>
      </dgm:t>
    </dgm:pt>
    <dgm:pt modelId="{6F15B529-28CF-489F-B3A5-5795B0CC531E}" type="pres">
      <dgm:prSet presAssocID="{0769B8DE-D630-4A07-B8C1-A12105C3953A}" presName="childText" presStyleLbl="revTx" presStyleIdx="0" presStyleCnt="1" custScaleY="80276">
        <dgm:presLayoutVars>
          <dgm:bulletEnabled val="1"/>
        </dgm:presLayoutVars>
      </dgm:prSet>
      <dgm:spPr/>
      <dgm:t>
        <a:bodyPr/>
        <a:lstStyle/>
        <a:p>
          <a:endParaRPr kumimoji="1" lang="ja-JP" altLang="en-US"/>
        </a:p>
      </dgm:t>
    </dgm:pt>
  </dgm:ptLst>
  <dgm:cxnLst>
    <dgm:cxn modelId="{874CB9F0-C28A-411B-A393-FBD77298EE79}" type="presOf" srcId="{73526232-50AF-4A43-9A89-4248BDC2962A}" destId="{6F15B529-28CF-489F-B3A5-5795B0CC531E}" srcOrd="0" destOrd="3" presId="urn:microsoft.com/office/officeart/2005/8/layout/vList2"/>
    <dgm:cxn modelId="{2D1A8C89-DC8D-4110-88D5-D1CED1BB78BB}" srcId="{0769B8DE-D630-4A07-B8C1-A12105C3953A}" destId="{73526232-50AF-4A43-9A89-4248BDC2962A}" srcOrd="3" destOrd="0" parTransId="{402FAE10-D13E-46F5-BE46-8E8876CD903E}" sibTransId="{0A61DF65-FE25-4B73-A56C-1918CC64A039}"/>
    <dgm:cxn modelId="{CBFA0FF2-2BAA-4BA9-AE94-05F0927303E0}" type="presOf" srcId="{BCFD4737-D0F5-43A6-B98D-599575EB4E54}" destId="{6F15B529-28CF-489F-B3A5-5795B0CC531E}" srcOrd="0" destOrd="0" presId="urn:microsoft.com/office/officeart/2005/8/layout/vList2"/>
    <dgm:cxn modelId="{D422F453-E5A0-43DE-9BDA-9A4DC9B2C3F3}" srcId="{0769B8DE-D630-4A07-B8C1-A12105C3953A}" destId="{BCFD4737-D0F5-43A6-B98D-599575EB4E54}" srcOrd="0" destOrd="0" parTransId="{5413C7F1-F49A-49D8-8A57-FBA7316A8295}" sibTransId="{48CA7F9B-4FE8-48D6-B8E0-FD1FBA7D8CEC}"/>
    <dgm:cxn modelId="{26D6F414-0C6E-47E4-A5F2-8E761B67F150}" srcId="{0769B8DE-D630-4A07-B8C1-A12105C3953A}" destId="{12AC54F3-853C-479D-9BBF-7BB9190DD3E9}" srcOrd="1" destOrd="0" parTransId="{EFD43615-9006-4584-82F1-C7348F392CCD}" sibTransId="{C010BA5B-8143-44B4-A069-6F2762F7C575}"/>
    <dgm:cxn modelId="{CCA7AEFE-C57F-44CD-90AA-B361CDE1781A}" srcId="{0769B8DE-D630-4A07-B8C1-A12105C3953A}" destId="{FD25F5C6-AF92-4F28-BC28-5E5A346A13CE}" srcOrd="2" destOrd="0" parTransId="{FBD3C4B4-482E-40C0-A0C4-BB32C672D57E}" sibTransId="{1A4598FC-98E7-4A16-A9AD-26EDB7444E5E}"/>
    <dgm:cxn modelId="{06EF22EC-6783-44CA-BC2A-3D612F527421}" type="presOf" srcId="{12AC54F3-853C-479D-9BBF-7BB9190DD3E9}" destId="{6F15B529-28CF-489F-B3A5-5795B0CC531E}" srcOrd="0" destOrd="1" presId="urn:microsoft.com/office/officeart/2005/8/layout/vList2"/>
    <dgm:cxn modelId="{80076F7D-37BA-4D6E-96C8-016F337AF86E}" srcId="{2391C9EE-13E5-4077-AE07-8E6A8B8E3B15}" destId="{0769B8DE-D630-4A07-B8C1-A12105C3953A}" srcOrd="0" destOrd="0" parTransId="{F978C5CA-E6ED-40E0-A92F-E0038E388964}" sibTransId="{109DA740-B204-4183-8504-06BB5C1B2853}"/>
    <dgm:cxn modelId="{250CDECD-DD96-4F6F-8C52-64E072AE6A9D}" type="presOf" srcId="{0769B8DE-D630-4A07-B8C1-A12105C3953A}" destId="{00D8EB19-8146-4C27-AD54-BE6F892B4C87}" srcOrd="0" destOrd="0" presId="urn:microsoft.com/office/officeart/2005/8/layout/vList2"/>
    <dgm:cxn modelId="{FBC11B70-5E15-4795-BE43-FF36FB2B15F7}" type="presOf" srcId="{FD25F5C6-AF92-4F28-BC28-5E5A346A13CE}" destId="{6F15B529-28CF-489F-B3A5-5795B0CC531E}" srcOrd="0" destOrd="2" presId="urn:microsoft.com/office/officeart/2005/8/layout/vList2"/>
    <dgm:cxn modelId="{D77C267A-A48F-48D4-9421-DD638FADD7BA}" type="presOf" srcId="{2391C9EE-13E5-4077-AE07-8E6A8B8E3B15}" destId="{2DB1633E-67E6-48F1-BFBC-A317C8B26876}" srcOrd="0" destOrd="0" presId="urn:microsoft.com/office/officeart/2005/8/layout/vList2"/>
    <dgm:cxn modelId="{18F2A1D3-A678-48DA-96F3-10CFA4667F21}" type="presParOf" srcId="{2DB1633E-67E6-48F1-BFBC-A317C8B26876}" destId="{00D8EB19-8146-4C27-AD54-BE6F892B4C87}" srcOrd="0" destOrd="0" presId="urn:microsoft.com/office/officeart/2005/8/layout/vList2"/>
    <dgm:cxn modelId="{DB62C186-3300-4A47-85DD-C0CCFDF34055}" type="presParOf" srcId="{2DB1633E-67E6-48F1-BFBC-A317C8B26876}" destId="{6F15B529-28CF-489F-B3A5-5795B0CC53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91C9EE-13E5-4077-AE07-8E6A8B8E3B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BCFD4737-D0F5-43A6-B98D-599575EB4E54}">
      <dgm:prSet phldrT="[テキスト]" custT="1"/>
      <dgm:spPr/>
      <dgm:t>
        <a:bodyPr/>
        <a:lstStyle/>
        <a:p>
          <a:r>
            <a:rPr kumimoji="1" lang="en-US" altLang="ja-JP" sz="2000" dirty="0"/>
            <a:t>【</a:t>
          </a:r>
          <a:r>
            <a:rPr kumimoji="1" lang="ja-JP" altLang="en-US" sz="2000" dirty="0"/>
            <a:t>良かった点</a:t>
          </a:r>
          <a:r>
            <a:rPr kumimoji="1" lang="en-US" altLang="ja-JP" sz="2000" dirty="0" smtClean="0"/>
            <a:t>】</a:t>
          </a:r>
          <a:endParaRPr kumimoji="1" lang="ja-JP" altLang="en-US" sz="2000" dirty="0"/>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831B6CCE-CFBE-4004-BE77-74F215F06F88}">
      <dgm:prSet phldrT="[テキスト]" custT="1"/>
      <dgm:spPr/>
      <dgm:t>
        <a:bodyPr/>
        <a:lstStyle/>
        <a:p>
          <a:r>
            <a:rPr kumimoji="1" lang="ja-JP" altLang="ja-JP" sz="2000" dirty="0" smtClean="0"/>
            <a:t>手</a:t>
          </a:r>
          <a:r>
            <a:rPr kumimoji="1" lang="ja-JP" altLang="ja-JP" sz="2000" dirty="0"/>
            <a:t>が空いた際に</a:t>
          </a:r>
          <a:r>
            <a:rPr kumimoji="1" lang="ja-JP" altLang="en-US" sz="2000" dirty="0"/>
            <a:t>各職員が</a:t>
          </a:r>
          <a:r>
            <a:rPr kumimoji="1" lang="ja-JP" altLang="ja-JP" sz="2000" dirty="0"/>
            <a:t>事務処理の担当の職員にインカム又はラインアプリにて情報を送るのみで記録作業が行えるようになった。本社からの業務連絡についても迅速・正確に知ることができ、それぞれの業務の内容にもずれや誤差が生じることが少なくなった。データなどのやり取りも郵送や</a:t>
          </a:r>
          <a:r>
            <a:rPr kumimoji="1" lang="en-US" altLang="ja-JP" sz="2000" dirty="0"/>
            <a:t>fax</a:t>
          </a:r>
          <a:r>
            <a:rPr kumimoji="1" lang="ja-JP" altLang="ja-JP" sz="2000" dirty="0"/>
            <a:t>でなくアプリ・</a:t>
          </a:r>
          <a:r>
            <a:rPr kumimoji="1" lang="en-US" altLang="ja-JP" sz="2000" dirty="0"/>
            <a:t>PC</a:t>
          </a:r>
          <a:r>
            <a:rPr kumimoji="1" lang="ja-JP" altLang="ja-JP" sz="2000" dirty="0"/>
            <a:t>・スマホを駆使しして高画質、正確なものが直ちに共有でき、余計な確認作業が</a:t>
          </a:r>
          <a:r>
            <a:rPr kumimoji="1" lang="ja-JP" altLang="ja-JP" sz="2000"/>
            <a:t>減った</a:t>
          </a:r>
          <a:r>
            <a:rPr kumimoji="1" lang="ja-JP" altLang="ja-JP" sz="2000" smtClean="0"/>
            <a:t>。</a:t>
          </a:r>
          <a:endParaRPr kumimoji="1" lang="ja-JP" altLang="en-US" sz="2000" dirty="0"/>
        </a:p>
      </dgm:t>
    </dgm:pt>
    <dgm:pt modelId="{CADCD4DA-4EFF-4807-ACAF-98E6E1C6C153}" type="parTrans" cxnId="{36A984F3-1BDE-41AA-BFC4-11FBE0699FCE}">
      <dgm:prSet/>
      <dgm:spPr/>
      <dgm:t>
        <a:bodyPr/>
        <a:lstStyle/>
        <a:p>
          <a:endParaRPr kumimoji="1" lang="ja-JP" altLang="en-US"/>
        </a:p>
      </dgm:t>
    </dgm:pt>
    <dgm:pt modelId="{4CA9D80D-BB8F-4323-B2EA-511FB0B415C8}" type="sibTrans" cxnId="{36A984F3-1BDE-41AA-BFC4-11FBE0699FCE}">
      <dgm:prSet/>
      <dgm:spPr/>
      <dgm:t>
        <a:bodyPr/>
        <a:lstStyle/>
        <a:p>
          <a:endParaRPr kumimoji="1" lang="ja-JP" altLang="en-US"/>
        </a:p>
      </dgm:t>
    </dgm:pt>
    <dgm:pt modelId="{940AD5DA-BCC9-48FF-8A14-714A492C2F29}">
      <dgm:prSet phldrT="[テキスト]" custT="1"/>
      <dgm:spPr/>
      <dgm:t>
        <a:bodyPr/>
        <a:lstStyle/>
        <a:p>
          <a:r>
            <a:rPr kumimoji="1" lang="ja-JP" altLang="en-US" sz="2000" dirty="0" smtClean="0"/>
            <a:t>ソフト面</a:t>
          </a:r>
          <a:r>
            <a:rPr kumimoji="1" lang="ja-JP" altLang="en-US" sz="2000" dirty="0"/>
            <a:t>の更新などで、アプリや、クラウドなどの不具合が起こった際の脆弱性については今後の対応策の検討が必要である。</a:t>
          </a:r>
        </a:p>
      </dgm:t>
    </dgm:pt>
    <dgm:pt modelId="{B4EA569D-95FD-4133-BED8-F0269CEB8142}" type="parTrans" cxnId="{1C56304C-F333-4415-AB78-7E75BDFA4275}">
      <dgm:prSet/>
      <dgm:spPr/>
      <dgm:t>
        <a:bodyPr/>
        <a:lstStyle/>
        <a:p>
          <a:endParaRPr kumimoji="1" lang="ja-JP" altLang="en-US"/>
        </a:p>
      </dgm:t>
    </dgm:pt>
    <dgm:pt modelId="{CD5CF742-F775-443D-946F-102E851B9445}" type="sibTrans" cxnId="{1C56304C-F333-4415-AB78-7E75BDFA4275}">
      <dgm:prSet/>
      <dgm:spPr/>
      <dgm:t>
        <a:bodyPr/>
        <a:lstStyle/>
        <a:p>
          <a:endParaRPr kumimoji="1" lang="ja-JP" altLang="en-US"/>
        </a:p>
      </dgm:t>
    </dgm:pt>
    <dgm:pt modelId="{12AC54F3-853C-479D-9BBF-7BB9190DD3E9}">
      <dgm:prSet phldrT="[テキスト]" custT="1"/>
      <dgm:spPr/>
      <dgm:t>
        <a:bodyPr/>
        <a:lstStyle/>
        <a:p>
          <a:r>
            <a:rPr kumimoji="1" lang="en-US" altLang="ja-JP" sz="2000" dirty="0"/>
            <a:t>【</a:t>
          </a:r>
          <a:r>
            <a:rPr kumimoji="1" lang="ja-JP" altLang="en-US" sz="2000" dirty="0"/>
            <a:t>今後の課題</a:t>
          </a:r>
          <a:r>
            <a:rPr kumimoji="1" lang="en-US" altLang="ja-JP" sz="2000" dirty="0" smtClean="0"/>
            <a:t>】</a:t>
          </a:r>
          <a:endParaRPr kumimoji="1" lang="ja-JP" altLang="en-US" sz="2000" dirty="0"/>
        </a:p>
      </dgm:t>
    </dgm:pt>
    <dgm:pt modelId="{C010BA5B-8143-44B4-A069-6F2762F7C575}" type="sibTrans" cxnId="{26D6F414-0C6E-47E4-A5F2-8E761B67F150}">
      <dgm:prSet/>
      <dgm:spPr/>
      <dgm:t>
        <a:bodyPr/>
        <a:lstStyle/>
        <a:p>
          <a:endParaRPr kumimoji="1" lang="ja-JP" altLang="en-US"/>
        </a:p>
      </dgm:t>
    </dgm:pt>
    <dgm:pt modelId="{EFD43615-9006-4584-82F1-C7348F392CCD}" type="parTrans" cxnId="{26D6F414-0C6E-47E4-A5F2-8E761B67F150}">
      <dgm:prSet/>
      <dgm:spPr/>
      <dgm:t>
        <a:bodyPr/>
        <a:lstStyle/>
        <a:p>
          <a:endParaRPr kumimoji="1" lang="ja-JP" altLang="en-US"/>
        </a:p>
      </dgm:t>
    </dgm:pt>
    <dgm:pt modelId="{0769B8DE-D630-4A07-B8C1-A12105C3953A}">
      <dgm:prSet phldrT="[テキスト]" custT="1"/>
      <dgm:spPr/>
      <dgm:t>
        <a:bodyPr/>
        <a:lstStyle/>
        <a:p>
          <a:r>
            <a:rPr kumimoji="1" lang="ja-JP" altLang="en-US" sz="2000" smtClean="0"/>
            <a:t>職員の声</a:t>
          </a:r>
          <a:r>
            <a:rPr kumimoji="1" lang="ja-JP" altLang="en-US" sz="2000" dirty="0"/>
            <a:t>など</a:t>
          </a:r>
        </a:p>
      </dgm:t>
    </dgm:pt>
    <dgm:pt modelId="{109DA740-B204-4183-8504-06BB5C1B2853}" type="sibTrans" cxnId="{80076F7D-37BA-4D6E-96C8-016F337AF86E}">
      <dgm:prSet/>
      <dgm:spPr/>
      <dgm:t>
        <a:bodyPr/>
        <a:lstStyle/>
        <a:p>
          <a:endParaRPr kumimoji="1" lang="ja-JP" altLang="en-US"/>
        </a:p>
      </dgm:t>
    </dgm:pt>
    <dgm:pt modelId="{F978C5CA-E6ED-40E0-A92F-E0038E388964}" type="parTrans" cxnId="{80076F7D-37BA-4D6E-96C8-016F337AF86E}">
      <dgm:prSet/>
      <dgm:spPr/>
      <dgm:t>
        <a:bodyPr/>
        <a:lstStyle/>
        <a:p>
          <a:endParaRPr kumimoji="1" lang="ja-JP" altLang="en-US"/>
        </a:p>
      </dgm:t>
    </dgm:pt>
    <dgm:pt modelId="{2DB1633E-67E6-48F1-BFBC-A317C8B26876}" type="pres">
      <dgm:prSet presAssocID="{2391C9EE-13E5-4077-AE07-8E6A8B8E3B15}" presName="linear" presStyleCnt="0">
        <dgm:presLayoutVars>
          <dgm:animLvl val="lvl"/>
          <dgm:resizeHandles val="exact"/>
        </dgm:presLayoutVars>
      </dgm:prSet>
      <dgm:spPr/>
      <dgm:t>
        <a:bodyPr/>
        <a:lstStyle/>
        <a:p>
          <a:endParaRPr kumimoji="1" lang="ja-JP" altLang="en-US"/>
        </a:p>
      </dgm:t>
    </dgm:pt>
    <dgm:pt modelId="{00D8EB19-8146-4C27-AD54-BE6F892B4C87}" type="pres">
      <dgm:prSet presAssocID="{0769B8DE-D630-4A07-B8C1-A12105C3953A}" presName="parentText" presStyleLbl="node1" presStyleIdx="0" presStyleCnt="1" custScaleX="22735" custScaleY="27848" custLinFactY="-5536" custLinFactNeighborX="-37807" custLinFactNeighborY="-100000">
        <dgm:presLayoutVars>
          <dgm:chMax val="0"/>
          <dgm:bulletEnabled val="1"/>
        </dgm:presLayoutVars>
      </dgm:prSet>
      <dgm:spPr/>
      <dgm:t>
        <a:bodyPr/>
        <a:lstStyle/>
        <a:p>
          <a:endParaRPr kumimoji="1" lang="ja-JP" altLang="en-US"/>
        </a:p>
      </dgm:t>
    </dgm:pt>
    <dgm:pt modelId="{6F15B529-28CF-489F-B3A5-5795B0CC531E}" type="pres">
      <dgm:prSet presAssocID="{0769B8DE-D630-4A07-B8C1-A12105C3953A}" presName="childText" presStyleLbl="revTx" presStyleIdx="0" presStyleCnt="1" custScaleY="312819">
        <dgm:presLayoutVars>
          <dgm:bulletEnabled val="1"/>
        </dgm:presLayoutVars>
      </dgm:prSet>
      <dgm:spPr/>
      <dgm:t>
        <a:bodyPr/>
        <a:lstStyle/>
        <a:p>
          <a:endParaRPr kumimoji="1" lang="ja-JP" altLang="en-US"/>
        </a:p>
      </dgm:t>
    </dgm:pt>
  </dgm:ptLst>
  <dgm:cxnLst>
    <dgm:cxn modelId="{1C56304C-F333-4415-AB78-7E75BDFA4275}" srcId="{0769B8DE-D630-4A07-B8C1-A12105C3953A}" destId="{940AD5DA-BCC9-48FF-8A14-714A492C2F29}" srcOrd="3" destOrd="0" parTransId="{B4EA569D-95FD-4133-BED8-F0269CEB8142}" sibTransId="{CD5CF742-F775-443D-946F-102E851B9445}"/>
    <dgm:cxn modelId="{250CDECD-DD96-4F6F-8C52-64E072AE6A9D}" type="presOf" srcId="{0769B8DE-D630-4A07-B8C1-A12105C3953A}" destId="{00D8EB19-8146-4C27-AD54-BE6F892B4C87}" srcOrd="0" destOrd="0" presId="urn:microsoft.com/office/officeart/2005/8/layout/vList2"/>
    <dgm:cxn modelId="{36A984F3-1BDE-41AA-BFC4-11FBE0699FCE}" srcId="{0769B8DE-D630-4A07-B8C1-A12105C3953A}" destId="{831B6CCE-CFBE-4004-BE77-74F215F06F88}" srcOrd="1" destOrd="0" parTransId="{CADCD4DA-4EFF-4807-ACAF-98E6E1C6C153}" sibTransId="{4CA9D80D-BB8F-4323-B2EA-511FB0B415C8}"/>
    <dgm:cxn modelId="{E93C7B0C-416D-4F10-A94A-4904B29A77F6}" type="presOf" srcId="{831B6CCE-CFBE-4004-BE77-74F215F06F88}" destId="{6F15B529-28CF-489F-B3A5-5795B0CC531E}" srcOrd="0" destOrd="1" presId="urn:microsoft.com/office/officeart/2005/8/layout/vList2"/>
    <dgm:cxn modelId="{06EF22EC-6783-44CA-BC2A-3D612F527421}" type="presOf" srcId="{12AC54F3-853C-479D-9BBF-7BB9190DD3E9}" destId="{6F15B529-28CF-489F-B3A5-5795B0CC531E}" srcOrd="0" destOrd="2" presId="urn:microsoft.com/office/officeart/2005/8/layout/vList2"/>
    <dgm:cxn modelId="{D77C267A-A48F-48D4-9421-DD638FADD7BA}" type="presOf" srcId="{2391C9EE-13E5-4077-AE07-8E6A8B8E3B15}" destId="{2DB1633E-67E6-48F1-BFBC-A317C8B26876}" srcOrd="0" destOrd="0" presId="urn:microsoft.com/office/officeart/2005/8/layout/vList2"/>
    <dgm:cxn modelId="{26D6F414-0C6E-47E4-A5F2-8E761B67F150}" srcId="{0769B8DE-D630-4A07-B8C1-A12105C3953A}" destId="{12AC54F3-853C-479D-9BBF-7BB9190DD3E9}" srcOrd="2" destOrd="0" parTransId="{EFD43615-9006-4584-82F1-C7348F392CCD}" sibTransId="{C010BA5B-8143-44B4-A069-6F2762F7C575}"/>
    <dgm:cxn modelId="{A4B2FFB0-D76F-4A88-A98B-8E707827E4BE}" type="presOf" srcId="{940AD5DA-BCC9-48FF-8A14-714A492C2F29}" destId="{6F15B529-28CF-489F-B3A5-5795B0CC531E}" srcOrd="0" destOrd="3" presId="urn:microsoft.com/office/officeart/2005/8/layout/vList2"/>
    <dgm:cxn modelId="{D422F453-E5A0-43DE-9BDA-9A4DC9B2C3F3}" srcId="{0769B8DE-D630-4A07-B8C1-A12105C3953A}" destId="{BCFD4737-D0F5-43A6-B98D-599575EB4E54}" srcOrd="0" destOrd="0" parTransId="{5413C7F1-F49A-49D8-8A57-FBA7316A8295}" sibTransId="{48CA7F9B-4FE8-48D6-B8E0-FD1FBA7D8CEC}"/>
    <dgm:cxn modelId="{CBFA0FF2-2BAA-4BA9-AE94-05F0927303E0}" type="presOf" srcId="{BCFD4737-D0F5-43A6-B98D-599575EB4E54}" destId="{6F15B529-28CF-489F-B3A5-5795B0CC531E}" srcOrd="0" destOrd="0" presId="urn:microsoft.com/office/officeart/2005/8/layout/vList2"/>
    <dgm:cxn modelId="{80076F7D-37BA-4D6E-96C8-016F337AF86E}" srcId="{2391C9EE-13E5-4077-AE07-8E6A8B8E3B15}" destId="{0769B8DE-D630-4A07-B8C1-A12105C3953A}" srcOrd="0" destOrd="0" parTransId="{F978C5CA-E6ED-40E0-A92F-E0038E388964}" sibTransId="{109DA740-B204-4183-8504-06BB5C1B2853}"/>
    <dgm:cxn modelId="{18F2A1D3-A678-48DA-96F3-10CFA4667F21}" type="presParOf" srcId="{2DB1633E-67E6-48F1-BFBC-A317C8B26876}" destId="{00D8EB19-8146-4C27-AD54-BE6F892B4C87}" srcOrd="0" destOrd="0" presId="urn:microsoft.com/office/officeart/2005/8/layout/vList2"/>
    <dgm:cxn modelId="{DB62C186-3300-4A47-85DD-C0CCFDF34055}" type="presParOf" srcId="{2DB1633E-67E6-48F1-BFBC-A317C8B26876}" destId="{6F15B529-28CF-489F-B3A5-5795B0CC53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43B483-3102-4F4E-BB5F-23CBF8BFB008}">
      <dsp:nvSpPr>
        <dsp:cNvPr id="0" name=""/>
        <dsp:cNvSpPr/>
      </dsp:nvSpPr>
      <dsp:spPr>
        <a:xfrm>
          <a:off x="1002394" y="1329285"/>
          <a:ext cx="3205286" cy="2215476"/>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B2FBBD-25CD-4B84-A7E4-758F95A91263}">
      <dsp:nvSpPr>
        <dsp:cNvPr id="0" name=""/>
        <dsp:cNvSpPr/>
      </dsp:nvSpPr>
      <dsp:spPr>
        <a:xfrm>
          <a:off x="0" y="0"/>
          <a:ext cx="3657968" cy="27549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kumimoji="1" lang="ja-JP" altLang="en-US" sz="3200" kern="1200" dirty="0"/>
            <a:t>課題</a:t>
          </a:r>
        </a:p>
        <a:p>
          <a:pPr marL="228600" lvl="1" indent="-228600" algn="l" defTabSz="1111250">
            <a:lnSpc>
              <a:spcPct val="90000"/>
            </a:lnSpc>
            <a:spcBef>
              <a:spcPct val="0"/>
            </a:spcBef>
            <a:spcAft>
              <a:spcPct val="15000"/>
            </a:spcAft>
            <a:buChar char="••"/>
          </a:pPr>
          <a:r>
            <a:rPr kumimoji="1" lang="ja-JP" altLang="en-US" sz="2500" kern="1200" dirty="0"/>
            <a:t>支援記録の作成</a:t>
          </a:r>
        </a:p>
        <a:p>
          <a:pPr marL="228600" lvl="1" indent="-228600" algn="l" defTabSz="1111250">
            <a:lnSpc>
              <a:spcPct val="90000"/>
            </a:lnSpc>
            <a:spcBef>
              <a:spcPct val="0"/>
            </a:spcBef>
            <a:spcAft>
              <a:spcPct val="15000"/>
            </a:spcAft>
            <a:buChar char="••"/>
          </a:pPr>
          <a:endParaRPr kumimoji="1" lang="ja-JP" altLang="en-US" sz="2500" kern="1200" dirty="0"/>
        </a:p>
      </dsp:txBody>
      <dsp:txXfrm>
        <a:off x="80690" y="80690"/>
        <a:ext cx="3496588" cy="2593586"/>
      </dsp:txXfrm>
    </dsp:sp>
    <dsp:sp modelId="{D0A50A51-E480-4A7F-B10C-F4B1D90D2CCB}">
      <dsp:nvSpPr>
        <dsp:cNvPr id="0" name=""/>
        <dsp:cNvSpPr/>
      </dsp:nvSpPr>
      <dsp:spPr>
        <a:xfrm rot="21481657">
          <a:off x="4267954" y="1624428"/>
          <a:ext cx="409273" cy="7701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kumimoji="1" lang="ja-JP" altLang="en-US" sz="2300" kern="1200"/>
        </a:p>
      </dsp:txBody>
      <dsp:txXfrm>
        <a:off x="4267990" y="1780578"/>
        <a:ext cx="286491" cy="462111"/>
      </dsp:txXfrm>
    </dsp:sp>
    <dsp:sp modelId="{1B4C9A90-85FB-4C4E-A908-7B088FE1B0F9}">
      <dsp:nvSpPr>
        <dsp:cNvPr id="0" name=""/>
        <dsp:cNvSpPr/>
      </dsp:nvSpPr>
      <dsp:spPr>
        <a:xfrm>
          <a:off x="5376340" y="1178655"/>
          <a:ext cx="3205286" cy="2215476"/>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249A9B-2AB2-4AE3-BE68-3D8A3217ADD7}">
      <dsp:nvSpPr>
        <dsp:cNvPr id="0" name=""/>
        <dsp:cNvSpPr/>
      </dsp:nvSpPr>
      <dsp:spPr>
        <a:xfrm>
          <a:off x="4966674" y="0"/>
          <a:ext cx="3205286" cy="28028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t" anchorCtr="0">
          <a:noAutofit/>
        </a:bodyPr>
        <a:lstStyle/>
        <a:p>
          <a:pPr lvl="0" algn="l" defTabSz="1377950">
            <a:lnSpc>
              <a:spcPct val="90000"/>
            </a:lnSpc>
            <a:spcBef>
              <a:spcPct val="0"/>
            </a:spcBef>
            <a:spcAft>
              <a:spcPct val="35000"/>
            </a:spcAft>
          </a:pPr>
          <a:r>
            <a:rPr kumimoji="1" lang="ja-JP" altLang="en-US" sz="3100" kern="1200" dirty="0"/>
            <a:t>成果</a:t>
          </a:r>
        </a:p>
        <a:p>
          <a:pPr marL="228600" lvl="1" indent="-228600" algn="l" defTabSz="1066800">
            <a:lnSpc>
              <a:spcPct val="90000"/>
            </a:lnSpc>
            <a:spcBef>
              <a:spcPct val="0"/>
            </a:spcBef>
            <a:spcAft>
              <a:spcPct val="15000"/>
            </a:spcAft>
            <a:buChar char="••"/>
          </a:pPr>
          <a:r>
            <a:rPr kumimoji="1" lang="ja-JP" altLang="en-US" sz="2400" kern="1200" dirty="0"/>
            <a:t>①記録内容の正確性の保持</a:t>
          </a:r>
        </a:p>
        <a:p>
          <a:pPr marL="228600" lvl="1" indent="-228600" algn="l" defTabSz="1066800">
            <a:lnSpc>
              <a:spcPct val="90000"/>
            </a:lnSpc>
            <a:spcBef>
              <a:spcPct val="0"/>
            </a:spcBef>
            <a:spcAft>
              <a:spcPct val="15000"/>
            </a:spcAft>
            <a:buChar char="••"/>
          </a:pPr>
          <a:r>
            <a:rPr kumimoji="1" lang="ja-JP" altLang="en-US" sz="2400" kern="1200" dirty="0"/>
            <a:t>②記録時間の短縮</a:t>
          </a:r>
        </a:p>
      </dsp:txBody>
      <dsp:txXfrm>
        <a:off x="5048766" y="82092"/>
        <a:ext cx="3041102" cy="26386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8EB19-8146-4C27-AD54-BE6F892B4C87}">
      <dsp:nvSpPr>
        <dsp:cNvPr id="0" name=""/>
        <dsp:cNvSpPr/>
      </dsp:nvSpPr>
      <dsp:spPr>
        <a:xfrm>
          <a:off x="0" y="349459"/>
          <a:ext cx="4538508" cy="9910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a:t>業務効率化のステップ</a:t>
          </a:r>
        </a:p>
      </dsp:txBody>
      <dsp:txXfrm>
        <a:off x="48381" y="397840"/>
        <a:ext cx="4441746" cy="894327"/>
      </dsp:txXfrm>
    </dsp:sp>
    <dsp:sp modelId="{6F15B529-28CF-489F-B3A5-5795B0CC531E}">
      <dsp:nvSpPr>
        <dsp:cNvPr id="0" name=""/>
        <dsp:cNvSpPr/>
      </dsp:nvSpPr>
      <dsp:spPr>
        <a:xfrm>
          <a:off x="0" y="1978771"/>
          <a:ext cx="10381089" cy="2178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①導入前の背景や検討状況　→全員がそれぞれ支援業務が完了した後に記録作業を行っていた。記録作業は利用者さんの送迎後支援員が一斉に行っていた為、パソコンの台数が少なく即時記録ができない場合もあり時間経ち記録内容・共有内容等の正確さも失われる可能性も考えられた。</a:t>
          </a:r>
        </a:p>
        <a:p>
          <a:pPr marL="171450" lvl="1" indent="-171450" algn="l" defTabSz="711200">
            <a:lnSpc>
              <a:spcPct val="90000"/>
            </a:lnSpc>
            <a:spcBef>
              <a:spcPct val="0"/>
            </a:spcBef>
            <a:spcAft>
              <a:spcPct val="20000"/>
            </a:spcAft>
            <a:buChar char="••"/>
          </a:pPr>
          <a:r>
            <a:rPr kumimoji="1" lang="ja-JP" altLang="en-US" sz="1600" kern="1200" dirty="0"/>
            <a:t>②導入内容（詳細）→それぞれの手が空く時間にインカムやスマートフォンを使い、ラインアプリを使いながら情報共有し、事務所にいる担当のものが内容を打ち込んでいく形に変更</a:t>
          </a:r>
        </a:p>
        <a:p>
          <a:pPr marL="171450" lvl="1" indent="-171450" algn="l" defTabSz="711200">
            <a:lnSpc>
              <a:spcPct val="90000"/>
            </a:lnSpc>
            <a:spcBef>
              <a:spcPct val="0"/>
            </a:spcBef>
            <a:spcAft>
              <a:spcPct val="20000"/>
            </a:spcAft>
            <a:buChar char="••"/>
          </a:pPr>
          <a:r>
            <a:rPr kumimoji="1" lang="ja-JP" altLang="en-US" sz="1600" kern="1200" dirty="0"/>
            <a:t>③導入における問題点の洗い出し→セキュリテ保持のため、事前に全事業所・本社も併せてセキュリティ環境を整備しなければいけなかった点</a:t>
          </a:r>
        </a:p>
        <a:p>
          <a:pPr marL="171450" lvl="1" indent="-171450" algn="l" defTabSz="711200">
            <a:lnSpc>
              <a:spcPct val="90000"/>
            </a:lnSpc>
            <a:spcBef>
              <a:spcPct val="0"/>
            </a:spcBef>
            <a:spcAft>
              <a:spcPct val="20000"/>
            </a:spcAft>
            <a:buChar char="••"/>
          </a:pPr>
          <a:r>
            <a:rPr kumimoji="1" lang="ja-JP" altLang="en-US" sz="1600" kern="1200" dirty="0"/>
            <a:t>問題点の改善→会社全体、スマホにセキュリティをかけて対応</a:t>
          </a:r>
        </a:p>
      </dsp:txBody>
      <dsp:txXfrm>
        <a:off x="0" y="1978771"/>
        <a:ext cx="10381089" cy="21780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8EB19-8146-4C27-AD54-BE6F892B4C87}">
      <dsp:nvSpPr>
        <dsp:cNvPr id="0" name=""/>
        <dsp:cNvSpPr/>
      </dsp:nvSpPr>
      <dsp:spPr>
        <a:xfrm>
          <a:off x="4029957" y="0"/>
          <a:ext cx="536578" cy="1604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ja-JP" altLang="en-US" sz="2000" kern="1200" smtClean="0"/>
            <a:t>職員の声</a:t>
          </a:r>
          <a:r>
            <a:rPr kumimoji="1" lang="ja-JP" altLang="en-US" sz="2000" kern="1200" dirty="0"/>
            <a:t>など</a:t>
          </a:r>
        </a:p>
      </dsp:txBody>
      <dsp:txXfrm>
        <a:off x="4037791" y="7834"/>
        <a:ext cx="520910" cy="144821"/>
      </dsp:txXfrm>
    </dsp:sp>
    <dsp:sp modelId="{6F15B529-28CF-489F-B3A5-5795B0CC531E}">
      <dsp:nvSpPr>
        <dsp:cNvPr id="0" name=""/>
        <dsp:cNvSpPr/>
      </dsp:nvSpPr>
      <dsp:spPr>
        <a:xfrm>
          <a:off x="0" y="162727"/>
          <a:ext cx="10381089" cy="46614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5400" rIns="142240" bIns="25400" numCol="1" spcCol="1270" anchor="t" anchorCtr="0">
          <a:noAutofit/>
        </a:bodyPr>
        <a:lstStyle/>
        <a:p>
          <a:pPr marL="228600" lvl="1" indent="-228600" algn="l" defTabSz="889000">
            <a:lnSpc>
              <a:spcPct val="90000"/>
            </a:lnSpc>
            <a:spcBef>
              <a:spcPct val="0"/>
            </a:spcBef>
            <a:spcAft>
              <a:spcPct val="20000"/>
            </a:spcAft>
            <a:buChar char="••"/>
          </a:pPr>
          <a:r>
            <a:rPr kumimoji="1" lang="en-US" altLang="ja-JP" sz="2000" kern="1200" dirty="0"/>
            <a:t>【</a:t>
          </a:r>
          <a:r>
            <a:rPr kumimoji="1" lang="ja-JP" altLang="en-US" sz="2000" kern="1200" dirty="0"/>
            <a:t>良かった点</a:t>
          </a:r>
          <a:r>
            <a:rPr kumimoji="1" lang="en-US" altLang="ja-JP" sz="2000" kern="1200" dirty="0" smtClean="0"/>
            <a:t>】</a:t>
          </a:r>
          <a:endParaRPr kumimoji="1" lang="ja-JP" altLang="en-US" sz="2000" kern="1200" dirty="0"/>
        </a:p>
        <a:p>
          <a:pPr marL="228600" lvl="1" indent="-228600" algn="l" defTabSz="889000">
            <a:lnSpc>
              <a:spcPct val="90000"/>
            </a:lnSpc>
            <a:spcBef>
              <a:spcPct val="0"/>
            </a:spcBef>
            <a:spcAft>
              <a:spcPct val="20000"/>
            </a:spcAft>
            <a:buChar char="••"/>
          </a:pPr>
          <a:r>
            <a:rPr kumimoji="1" lang="ja-JP" altLang="ja-JP" sz="2000" kern="1200" dirty="0" smtClean="0"/>
            <a:t>手</a:t>
          </a:r>
          <a:r>
            <a:rPr kumimoji="1" lang="ja-JP" altLang="ja-JP" sz="2000" kern="1200" dirty="0"/>
            <a:t>が空いた際に</a:t>
          </a:r>
          <a:r>
            <a:rPr kumimoji="1" lang="ja-JP" altLang="en-US" sz="2000" kern="1200" dirty="0"/>
            <a:t>各職員が</a:t>
          </a:r>
          <a:r>
            <a:rPr kumimoji="1" lang="ja-JP" altLang="ja-JP" sz="2000" kern="1200" dirty="0"/>
            <a:t>事務処理の担当の職員にインカム又はラインアプリにて情報を送るのみで記録作業が行えるようになった。本社からの業務連絡についても迅速・正確に知ることができ、それぞれの業務の内容にもずれや誤差が生じることが少なくなった。データなどのやり取りも郵送や</a:t>
          </a:r>
          <a:r>
            <a:rPr kumimoji="1" lang="en-US" altLang="ja-JP" sz="2000" kern="1200" dirty="0"/>
            <a:t>fax</a:t>
          </a:r>
          <a:r>
            <a:rPr kumimoji="1" lang="ja-JP" altLang="ja-JP" sz="2000" kern="1200" dirty="0"/>
            <a:t>でなくアプリ・</a:t>
          </a:r>
          <a:r>
            <a:rPr kumimoji="1" lang="en-US" altLang="ja-JP" sz="2000" kern="1200" dirty="0"/>
            <a:t>PC</a:t>
          </a:r>
          <a:r>
            <a:rPr kumimoji="1" lang="ja-JP" altLang="ja-JP" sz="2000" kern="1200" dirty="0"/>
            <a:t>・スマホを駆使しして高画質、正確なものが直ちに共有でき、余計な確認作業が</a:t>
          </a:r>
          <a:r>
            <a:rPr kumimoji="1" lang="ja-JP" altLang="ja-JP" sz="2000" kern="1200"/>
            <a:t>減った</a:t>
          </a:r>
          <a:r>
            <a:rPr kumimoji="1" lang="ja-JP" altLang="ja-JP" sz="2000" kern="1200" smtClean="0"/>
            <a:t>。</a:t>
          </a:r>
          <a:endParaRPr kumimoji="1" lang="ja-JP" altLang="en-US" sz="2000" kern="1200" dirty="0"/>
        </a:p>
        <a:p>
          <a:pPr marL="228600" lvl="1" indent="-228600" algn="l" defTabSz="889000">
            <a:lnSpc>
              <a:spcPct val="90000"/>
            </a:lnSpc>
            <a:spcBef>
              <a:spcPct val="0"/>
            </a:spcBef>
            <a:spcAft>
              <a:spcPct val="20000"/>
            </a:spcAft>
            <a:buChar char="••"/>
          </a:pPr>
          <a:r>
            <a:rPr kumimoji="1" lang="en-US" altLang="ja-JP" sz="2000" kern="1200" dirty="0"/>
            <a:t>【</a:t>
          </a:r>
          <a:r>
            <a:rPr kumimoji="1" lang="ja-JP" altLang="en-US" sz="2000" kern="1200" dirty="0"/>
            <a:t>今後の課題</a:t>
          </a:r>
          <a:r>
            <a:rPr kumimoji="1" lang="en-US" altLang="ja-JP" sz="2000" kern="1200" dirty="0" smtClean="0"/>
            <a:t>】</a:t>
          </a:r>
          <a:endParaRPr kumimoji="1" lang="ja-JP" altLang="en-US" sz="2000" kern="1200" dirty="0"/>
        </a:p>
        <a:p>
          <a:pPr marL="228600" lvl="1" indent="-228600" algn="l" defTabSz="889000">
            <a:lnSpc>
              <a:spcPct val="90000"/>
            </a:lnSpc>
            <a:spcBef>
              <a:spcPct val="0"/>
            </a:spcBef>
            <a:spcAft>
              <a:spcPct val="20000"/>
            </a:spcAft>
            <a:buChar char="••"/>
          </a:pPr>
          <a:r>
            <a:rPr kumimoji="1" lang="ja-JP" altLang="en-US" sz="2000" kern="1200" dirty="0" smtClean="0"/>
            <a:t>ソフト面</a:t>
          </a:r>
          <a:r>
            <a:rPr kumimoji="1" lang="ja-JP" altLang="en-US" sz="2000" kern="1200" dirty="0"/>
            <a:t>の更新などで、アプリや、クラウドなどの不具合が起こった際の脆弱性については今後の対応策の検討が必要である。</a:t>
          </a:r>
        </a:p>
      </dsp:txBody>
      <dsp:txXfrm>
        <a:off x="0" y="162727"/>
        <a:ext cx="10381089" cy="466147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64512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29838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53358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53202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31291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73786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0301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8753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104385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75046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17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427543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117" y="209954"/>
            <a:ext cx="10515600" cy="909493"/>
          </a:xfrm>
        </p:spPr>
        <p:txBody>
          <a:bodyPr>
            <a:normAutofit/>
          </a:bodyPr>
          <a:lstStyle/>
          <a:p>
            <a:r>
              <a:rPr lang="ja-JP" altLang="en-US" dirty="0"/>
              <a:t>記録作業を</a:t>
            </a:r>
            <a:r>
              <a:rPr lang="en-US" altLang="ja-JP" dirty="0"/>
              <a:t>ICT</a:t>
            </a:r>
            <a:r>
              <a:rPr lang="ja-JP" altLang="en-US"/>
              <a:t>導入で効率化</a:t>
            </a:r>
            <a:endParaRPr kumimoji="1" lang="ja-JP" altLang="en-US" dirty="0"/>
          </a:p>
        </p:txBody>
      </p:sp>
      <p:graphicFrame>
        <p:nvGraphicFramePr>
          <p:cNvPr id="10" name="図表 9"/>
          <p:cNvGraphicFramePr/>
          <p:nvPr>
            <p:extLst>
              <p:ext uri="{D42A27DB-BD31-4B8C-83A1-F6EECF244321}">
                <p14:modId xmlns:p14="http://schemas.microsoft.com/office/powerpoint/2010/main" val="3330844724"/>
              </p:ext>
            </p:extLst>
          </p:nvPr>
        </p:nvGraphicFramePr>
        <p:xfrm>
          <a:off x="1226910" y="2593571"/>
          <a:ext cx="8927548" cy="3544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タイトル 1"/>
          <p:cNvSpPr txBox="1">
            <a:spLocks/>
          </p:cNvSpPr>
          <p:nvPr/>
        </p:nvSpPr>
        <p:spPr>
          <a:xfrm>
            <a:off x="5507183" y="1285701"/>
            <a:ext cx="5081304" cy="82573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株式会社鏡心</a:t>
            </a:r>
            <a:endParaRPr lang="en-US" altLang="ja-JP" sz="1800" dirty="0"/>
          </a:p>
          <a:p>
            <a:r>
              <a:rPr lang="ja-JP" altLang="en-US" sz="1800" dirty="0"/>
              <a:t>自立訓練（生活訓練）施設　らいふず</a:t>
            </a:r>
          </a:p>
        </p:txBody>
      </p:sp>
    </p:spTree>
    <p:extLst>
      <p:ext uri="{BB962C8B-B14F-4D97-AF65-F5344CB8AC3E}">
        <p14:creationId xmlns:p14="http://schemas.microsoft.com/office/powerpoint/2010/main" val="332548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320627454"/>
              </p:ext>
            </p:extLst>
          </p:nvPr>
        </p:nvGraphicFramePr>
        <p:xfrm>
          <a:off x="838200" y="421420"/>
          <a:ext cx="10381090" cy="5144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392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114983913"/>
              </p:ext>
            </p:extLst>
          </p:nvPr>
        </p:nvGraphicFramePr>
        <p:xfrm>
          <a:off x="838200" y="421420"/>
          <a:ext cx="10381090" cy="48264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68817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275</Words>
  <Application>Microsoft Office PowerPoint</Application>
  <PresentationFormat>ワイド画面</PresentationFormat>
  <Paragraphs>18</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Office テーマ</vt:lpstr>
      <vt:lpstr>記録作業をICT導入で効率化</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記録作業をICT導入で効率化</dc:title>
  <cp:lastModifiedBy>川堰　友太</cp:lastModifiedBy>
  <cp:revision>1</cp:revision>
  <dcterms:modified xsi:type="dcterms:W3CDTF">2024-05-07T09:46:48Z</dcterms:modified>
</cp:coreProperties>
</file>