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69049F-1590-41B3-AC4E-0A1FA7B237ED}" v="1623" dt="2025-05-06T00:48:55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澪 水野" userId="2a1142d3f21683db" providerId="LiveId" clId="{3C69049F-1590-41B3-AC4E-0A1FA7B237ED}"/>
    <pc:docChg chg="modSld">
      <pc:chgData name="澪 水野" userId="2a1142d3f21683db" providerId="LiveId" clId="{3C69049F-1590-41B3-AC4E-0A1FA7B237ED}" dt="2025-05-06T00:48:55.264" v="1696" actId="20577"/>
      <pc:docMkLst>
        <pc:docMk/>
      </pc:docMkLst>
      <pc:sldChg chg="modSp">
        <pc:chgData name="澪 水野" userId="2a1142d3f21683db" providerId="LiveId" clId="{3C69049F-1590-41B3-AC4E-0A1FA7B237ED}" dt="2025-05-06T00:45:45.817" v="1277" actId="20577"/>
        <pc:sldMkLst>
          <pc:docMk/>
          <pc:sldMk cId="3153926929" sldId="257"/>
        </pc:sldMkLst>
        <pc:graphicFrameChg chg="mod">
          <ac:chgData name="澪 水野" userId="2a1142d3f21683db" providerId="LiveId" clId="{3C69049F-1590-41B3-AC4E-0A1FA7B237ED}" dt="2025-05-06T00:45:45.817" v="1277" actId="20577"/>
          <ac:graphicFrameMkLst>
            <pc:docMk/>
            <pc:sldMk cId="3153926929" sldId="257"/>
            <ac:graphicFrameMk id="4" creationId="{00000000-0000-0000-0000-000000000000}"/>
          </ac:graphicFrameMkLst>
        </pc:graphicFrameChg>
      </pc:sldChg>
      <pc:sldChg chg="modSp mod">
        <pc:chgData name="澪 水野" userId="2a1142d3f21683db" providerId="LiveId" clId="{3C69049F-1590-41B3-AC4E-0A1FA7B237ED}" dt="2025-05-06T00:40:57.781" v="380" actId="20577"/>
        <pc:sldMkLst>
          <pc:docMk/>
          <pc:sldMk cId="3325489078" sldId="258"/>
        </pc:sldMkLst>
        <pc:spChg chg="mod">
          <ac:chgData name="澪 水野" userId="2a1142d3f21683db" providerId="LiveId" clId="{3C69049F-1590-41B3-AC4E-0A1FA7B237ED}" dt="2025-05-06T00:40:57.781" v="380" actId="20577"/>
          <ac:spMkLst>
            <pc:docMk/>
            <pc:sldMk cId="3325489078" sldId="258"/>
            <ac:spMk id="11" creationId="{00000000-0000-0000-0000-000000000000}"/>
          </ac:spMkLst>
        </pc:spChg>
        <pc:graphicFrameChg chg="mod modGraphic">
          <ac:chgData name="澪 水野" userId="2a1142d3f21683db" providerId="LiveId" clId="{3C69049F-1590-41B3-AC4E-0A1FA7B237ED}" dt="2025-05-06T00:40:29.705" v="300" actId="404"/>
          <ac:graphicFrameMkLst>
            <pc:docMk/>
            <pc:sldMk cId="3325489078" sldId="258"/>
            <ac:graphicFrameMk id="10" creationId="{00000000-0000-0000-0000-000000000000}"/>
          </ac:graphicFrameMkLst>
        </pc:graphicFrameChg>
      </pc:sldChg>
      <pc:sldChg chg="modSp">
        <pc:chgData name="澪 水野" userId="2a1142d3f21683db" providerId="LiveId" clId="{3C69049F-1590-41B3-AC4E-0A1FA7B237ED}" dt="2025-05-06T00:48:55.264" v="1696" actId="20577"/>
        <pc:sldMkLst>
          <pc:docMk/>
          <pc:sldMk cId="1806881778" sldId="259"/>
        </pc:sldMkLst>
        <pc:graphicFrameChg chg="mod">
          <ac:chgData name="澪 水野" userId="2a1142d3f21683db" providerId="LiveId" clId="{3C69049F-1590-41B3-AC4E-0A1FA7B237ED}" dt="2025-05-06T00:48:55.264" v="1696" actId="20577"/>
          <ac:graphicFrameMkLst>
            <pc:docMk/>
            <pc:sldMk cId="1806881778" sldId="259"/>
            <ac:graphicFrameMk id="4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1618D2-C56D-40D4-9B6B-C5B0D5D58690}" type="doc">
      <dgm:prSet loTypeId="urn:microsoft.com/office/officeart/2005/8/layout/hProcess10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F0A14CD-A933-4E72-98A2-6C3093446A2C}">
      <dgm:prSet phldrT="[テキスト]"/>
      <dgm:spPr/>
      <dgm:t>
        <a:bodyPr/>
        <a:lstStyle/>
        <a:p>
          <a:r>
            <a:rPr kumimoji="1" lang="ja-JP" altLang="en-US" sz="2500" dirty="0"/>
            <a:t>課題</a:t>
          </a:r>
        </a:p>
      </dgm:t>
    </dgm:pt>
    <dgm:pt modelId="{EE844622-DED4-4CF7-B158-26ED53FF354C}" type="parTrans" cxnId="{638BA530-CA8F-4E2E-B1C7-4E5C05044CC8}">
      <dgm:prSet/>
      <dgm:spPr/>
      <dgm:t>
        <a:bodyPr/>
        <a:lstStyle/>
        <a:p>
          <a:endParaRPr kumimoji="1" lang="ja-JP" altLang="en-US"/>
        </a:p>
      </dgm:t>
    </dgm:pt>
    <dgm:pt modelId="{29139FF9-0DA1-4B62-83CE-4FCB218D6DBE}" type="sibTrans" cxnId="{638BA530-CA8F-4E2E-B1C7-4E5C05044CC8}">
      <dgm:prSet/>
      <dgm:spPr/>
      <dgm:t>
        <a:bodyPr/>
        <a:lstStyle/>
        <a:p>
          <a:endParaRPr kumimoji="1" lang="ja-JP" altLang="en-US"/>
        </a:p>
      </dgm:t>
    </dgm:pt>
    <dgm:pt modelId="{131949B0-770C-4287-97A6-CB813DAE7500}">
      <dgm:prSet phldrT="[テキスト]"/>
      <dgm:spPr/>
      <dgm:t>
        <a:bodyPr/>
        <a:lstStyle/>
        <a:p>
          <a:r>
            <a:rPr kumimoji="1" lang="ja-JP" altLang="en-US" sz="2000" dirty="0"/>
            <a:t>行政監査への対応の煩雑さ</a:t>
          </a:r>
        </a:p>
      </dgm:t>
    </dgm:pt>
    <dgm:pt modelId="{BB07E2E2-0EFA-4C7D-A068-D8FABC5F60F0}" type="parTrans" cxnId="{9D94FC2A-6797-4BE1-B35F-547679F8C5D4}">
      <dgm:prSet/>
      <dgm:spPr/>
      <dgm:t>
        <a:bodyPr/>
        <a:lstStyle/>
        <a:p>
          <a:endParaRPr kumimoji="1" lang="ja-JP" altLang="en-US"/>
        </a:p>
      </dgm:t>
    </dgm:pt>
    <dgm:pt modelId="{890DAA34-344A-4A1F-B2DC-0308EA0F663F}" type="sibTrans" cxnId="{9D94FC2A-6797-4BE1-B35F-547679F8C5D4}">
      <dgm:prSet/>
      <dgm:spPr/>
      <dgm:t>
        <a:bodyPr/>
        <a:lstStyle/>
        <a:p>
          <a:endParaRPr kumimoji="1" lang="ja-JP" altLang="en-US"/>
        </a:p>
      </dgm:t>
    </dgm:pt>
    <dgm:pt modelId="{1BA8009B-D2F0-45C8-BCF8-44C61A82EF54}">
      <dgm:prSet phldrT="[テキスト]"/>
      <dgm:spPr/>
      <dgm:t>
        <a:bodyPr/>
        <a:lstStyle/>
        <a:p>
          <a:r>
            <a:rPr kumimoji="1" lang="ja-JP" altLang="en-US" sz="2800" dirty="0"/>
            <a:t>成果</a:t>
          </a:r>
        </a:p>
      </dgm:t>
    </dgm:pt>
    <dgm:pt modelId="{30D958CD-B6D1-4C5A-83D3-7964132E9568}" type="parTrans" cxnId="{EA240A1F-3AEE-4537-B654-462E6D724ED6}">
      <dgm:prSet/>
      <dgm:spPr/>
      <dgm:t>
        <a:bodyPr/>
        <a:lstStyle/>
        <a:p>
          <a:endParaRPr kumimoji="1" lang="ja-JP" altLang="en-US"/>
        </a:p>
      </dgm:t>
    </dgm:pt>
    <dgm:pt modelId="{9EE8AA72-B948-49A9-AD62-46AA706938F1}" type="sibTrans" cxnId="{EA240A1F-3AEE-4537-B654-462E6D724ED6}">
      <dgm:prSet/>
      <dgm:spPr/>
      <dgm:t>
        <a:bodyPr/>
        <a:lstStyle/>
        <a:p>
          <a:endParaRPr kumimoji="1" lang="ja-JP" altLang="en-US"/>
        </a:p>
      </dgm:t>
    </dgm:pt>
    <dgm:pt modelId="{5991C3F6-3BC5-423B-AC43-4EC97C764069}">
      <dgm:prSet phldrT="[テキスト]" custT="1"/>
      <dgm:spPr/>
      <dgm:t>
        <a:bodyPr/>
        <a:lstStyle/>
        <a:p>
          <a:r>
            <a:rPr kumimoji="1" lang="ja-JP" altLang="en-US" sz="1800" dirty="0"/>
            <a:t>手作業による業務の非効率性</a:t>
          </a:r>
        </a:p>
      </dgm:t>
    </dgm:pt>
    <dgm:pt modelId="{A63212F3-6F22-4993-B3EE-86F5DFD5DAAF}" type="parTrans" cxnId="{94C79433-0F87-4C0E-8B99-89DF3C9D3C81}">
      <dgm:prSet/>
      <dgm:spPr/>
      <dgm:t>
        <a:bodyPr/>
        <a:lstStyle/>
        <a:p>
          <a:endParaRPr kumimoji="1" lang="ja-JP" altLang="en-US"/>
        </a:p>
      </dgm:t>
    </dgm:pt>
    <dgm:pt modelId="{05F443AC-CEB2-4EE5-AED6-94844C658ABC}" type="sibTrans" cxnId="{94C79433-0F87-4C0E-8B99-89DF3C9D3C81}">
      <dgm:prSet/>
      <dgm:spPr/>
      <dgm:t>
        <a:bodyPr/>
        <a:lstStyle/>
        <a:p>
          <a:endParaRPr kumimoji="1" lang="ja-JP" altLang="en-US"/>
        </a:p>
      </dgm:t>
    </dgm:pt>
    <dgm:pt modelId="{44267845-856B-4198-82CA-FD35EEEB1CED}">
      <dgm:prSet phldrT="[テキスト]" custT="1"/>
      <dgm:spPr/>
      <dgm:t>
        <a:bodyPr/>
        <a:lstStyle/>
        <a:p>
          <a:r>
            <a:rPr kumimoji="1" lang="ja-JP" altLang="en-US" sz="1800" dirty="0"/>
            <a:t>業務の効率化と正確性の向上</a:t>
          </a:r>
        </a:p>
      </dgm:t>
    </dgm:pt>
    <dgm:pt modelId="{E2614F8F-3119-42D8-8592-2E5ED4AE58CA}" type="sibTrans" cxnId="{68148EAE-B528-4345-9A89-5ED3E71BF9AA}">
      <dgm:prSet/>
      <dgm:spPr/>
      <dgm:t>
        <a:bodyPr/>
        <a:lstStyle/>
        <a:p>
          <a:endParaRPr kumimoji="1" lang="ja-JP" altLang="en-US"/>
        </a:p>
      </dgm:t>
    </dgm:pt>
    <dgm:pt modelId="{677E41B6-CBB9-4FD1-BB40-20FFBB5379CF}" type="parTrans" cxnId="{68148EAE-B528-4345-9A89-5ED3E71BF9AA}">
      <dgm:prSet/>
      <dgm:spPr/>
      <dgm:t>
        <a:bodyPr/>
        <a:lstStyle/>
        <a:p>
          <a:endParaRPr kumimoji="1" lang="ja-JP" altLang="en-US"/>
        </a:p>
      </dgm:t>
    </dgm:pt>
    <dgm:pt modelId="{4C466AB7-D76E-4DF5-A0BC-2FF21C69DB05}">
      <dgm:prSet phldrT="[テキスト]"/>
      <dgm:spPr/>
      <dgm:t>
        <a:bodyPr/>
        <a:lstStyle/>
        <a:p>
          <a:r>
            <a:rPr kumimoji="1" lang="ja-JP" altLang="en-US" sz="2200" dirty="0"/>
            <a:t>情報共有の迅速化</a:t>
          </a:r>
        </a:p>
      </dgm:t>
    </dgm:pt>
    <dgm:pt modelId="{3FCBC102-B767-41B5-99DF-C80AF442C2D5}" type="sibTrans" cxnId="{6BD8BF38-B2FF-4FA3-8E72-14B5D858CCE1}">
      <dgm:prSet/>
      <dgm:spPr/>
      <dgm:t>
        <a:bodyPr/>
        <a:lstStyle/>
        <a:p>
          <a:endParaRPr kumimoji="1" lang="ja-JP" altLang="en-US"/>
        </a:p>
      </dgm:t>
    </dgm:pt>
    <dgm:pt modelId="{A911DCB0-0908-4756-B109-0417EDC722B6}" type="parTrans" cxnId="{6BD8BF38-B2FF-4FA3-8E72-14B5D858CCE1}">
      <dgm:prSet/>
      <dgm:spPr/>
      <dgm:t>
        <a:bodyPr/>
        <a:lstStyle/>
        <a:p>
          <a:endParaRPr kumimoji="1" lang="ja-JP" altLang="en-US"/>
        </a:p>
      </dgm:t>
    </dgm:pt>
    <dgm:pt modelId="{117A01B2-8ADC-4068-BD05-94686696483C}">
      <dgm:prSet phldrT="[テキスト]"/>
      <dgm:spPr/>
      <dgm:t>
        <a:bodyPr/>
        <a:lstStyle/>
        <a:p>
          <a:r>
            <a:rPr kumimoji="1" lang="ja-JP" altLang="en-US" sz="2000" dirty="0"/>
            <a:t>情報共有の遅延と属人化</a:t>
          </a:r>
        </a:p>
      </dgm:t>
    </dgm:pt>
    <dgm:pt modelId="{D7439CFA-1090-4983-A09B-C84047F1A8C4}" type="parTrans" cxnId="{6C31B19F-5BAE-48B6-B8FE-C0C115008064}">
      <dgm:prSet/>
      <dgm:spPr/>
      <dgm:t>
        <a:bodyPr/>
        <a:lstStyle/>
        <a:p>
          <a:endParaRPr kumimoji="1" lang="ja-JP" altLang="en-US"/>
        </a:p>
      </dgm:t>
    </dgm:pt>
    <dgm:pt modelId="{764B14D9-DD66-493C-989D-9560CA8C2BD3}" type="sibTrans" cxnId="{6C31B19F-5BAE-48B6-B8FE-C0C115008064}">
      <dgm:prSet/>
      <dgm:spPr/>
      <dgm:t>
        <a:bodyPr/>
        <a:lstStyle/>
        <a:p>
          <a:endParaRPr kumimoji="1" lang="ja-JP" altLang="en-US"/>
        </a:p>
      </dgm:t>
    </dgm:pt>
    <dgm:pt modelId="{D8376B26-7E0E-49C4-B19F-A354232AB796}">
      <dgm:prSet phldrT="[テキスト]"/>
      <dgm:spPr/>
      <dgm:t>
        <a:bodyPr/>
        <a:lstStyle/>
        <a:p>
          <a:r>
            <a:rPr kumimoji="1" lang="ja-JP" altLang="en-US" sz="2200" dirty="0"/>
            <a:t>行政監査対応の簡素化</a:t>
          </a:r>
        </a:p>
      </dgm:t>
    </dgm:pt>
    <dgm:pt modelId="{8D4EE0C4-6D8B-4FED-BDBA-24B912379175}" type="parTrans" cxnId="{285C00A6-4CF6-4729-A3E6-BE7B78BBC5A1}">
      <dgm:prSet/>
      <dgm:spPr/>
      <dgm:t>
        <a:bodyPr/>
        <a:lstStyle/>
        <a:p>
          <a:endParaRPr kumimoji="1" lang="ja-JP" altLang="en-US"/>
        </a:p>
      </dgm:t>
    </dgm:pt>
    <dgm:pt modelId="{A440E554-8B55-42EE-9E41-8DE146CDE8B7}" type="sibTrans" cxnId="{285C00A6-4CF6-4729-A3E6-BE7B78BBC5A1}">
      <dgm:prSet/>
      <dgm:spPr/>
      <dgm:t>
        <a:bodyPr/>
        <a:lstStyle/>
        <a:p>
          <a:endParaRPr kumimoji="1" lang="ja-JP" altLang="en-US"/>
        </a:p>
      </dgm:t>
    </dgm:pt>
    <dgm:pt modelId="{DDA79C96-AB51-4BF6-8726-D88BB6749C4A}" type="pres">
      <dgm:prSet presAssocID="{821618D2-C56D-40D4-9B6B-C5B0D5D5869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200765C9-F806-4819-AEDD-653B61FF6351}" type="pres">
      <dgm:prSet presAssocID="{3F0A14CD-A933-4E72-98A2-6C3093446A2C}" presName="composite" presStyleCnt="0"/>
      <dgm:spPr/>
    </dgm:pt>
    <dgm:pt modelId="{B543B483-3102-4F4E-BB5F-23CBF8BFB008}" type="pres">
      <dgm:prSet presAssocID="{3F0A14CD-A933-4E72-98A2-6C3093446A2C}" presName="imagSh" presStyleLbl="bgImgPlace1" presStyleIdx="0" presStyleCnt="2" custLinFactNeighborX="31198" custLinFactNeighborY="81236"/>
      <dgm:spPr/>
    </dgm:pt>
    <dgm:pt modelId="{E8B2FBBD-25CD-4B84-A7E4-758F95A91263}" type="pres">
      <dgm:prSet presAssocID="{3F0A14CD-A933-4E72-98A2-6C3093446A2C}" presName="txNode" presStyleLbl="node1" presStyleIdx="0" presStyleCnt="2" custScaleX="103789" custScaleY="124351" custLinFactNeighborX="-11850" custLinFactNeighborY="-4912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0A50A51-E480-4A7F-B10C-F4B1D90D2CCB}" type="pres">
      <dgm:prSet presAssocID="{29139FF9-0DA1-4B62-83CE-4FCB218D6DBE}" presName="sibTrans" presStyleLbl="sibTrans2D1" presStyleIdx="0" presStyleCnt="1" custLinFactNeighborX="-85184" custLinFactNeighborY="-45597"/>
      <dgm:spPr/>
      <dgm:t>
        <a:bodyPr/>
        <a:lstStyle/>
        <a:p>
          <a:endParaRPr kumimoji="1" lang="ja-JP" altLang="en-US"/>
        </a:p>
      </dgm:t>
    </dgm:pt>
    <dgm:pt modelId="{1CFC19CD-2C1F-407F-84F8-E5F32467D2CF}" type="pres">
      <dgm:prSet presAssocID="{29139FF9-0DA1-4B62-83CE-4FCB218D6DBE}" presName="connTx" presStyleLbl="sibTrans2D1" presStyleIdx="0" presStyleCnt="1"/>
      <dgm:spPr/>
      <dgm:t>
        <a:bodyPr/>
        <a:lstStyle/>
        <a:p>
          <a:endParaRPr kumimoji="1" lang="ja-JP" altLang="en-US"/>
        </a:p>
      </dgm:t>
    </dgm:pt>
    <dgm:pt modelId="{1D2D8CD7-F6F5-4DEA-AA5E-8E4604D88770}" type="pres">
      <dgm:prSet presAssocID="{1BA8009B-D2F0-45C8-BCF8-44C61A82EF54}" presName="composite" presStyleCnt="0"/>
      <dgm:spPr/>
    </dgm:pt>
    <dgm:pt modelId="{1B4C9A90-85FB-4C4E-A908-7B088FE1B0F9}" type="pres">
      <dgm:prSet presAssocID="{1BA8009B-D2F0-45C8-BCF8-44C61A82EF54}" presName="imagSh" presStyleLbl="bgImgPlace1" presStyleIdx="1" presStyleCnt="2" custLinFactNeighborX="5562" custLinFactNeighborY="59829"/>
      <dgm:spPr/>
    </dgm:pt>
    <dgm:pt modelId="{B6249A9B-2AB2-4AE3-BE68-3D8A3217ADD7}" type="pres">
      <dgm:prSet presAssocID="{1BA8009B-D2F0-45C8-BCF8-44C61A82EF54}" presName="txNode" presStyleLbl="node1" presStyleIdx="1" presStyleCnt="2" custScaleY="126512" custLinFactNeighborX="-23498" custLinFactNeighborY="-494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63BFFBE-18BF-4DFE-87EB-230D3F39ED89}" type="presOf" srcId="{1BA8009B-D2F0-45C8-BCF8-44C61A82EF54}" destId="{B6249A9B-2AB2-4AE3-BE68-3D8A3217ADD7}" srcOrd="0" destOrd="0" presId="urn:microsoft.com/office/officeart/2005/8/layout/hProcess10"/>
    <dgm:cxn modelId="{EA240A1F-3AEE-4537-B654-462E6D724ED6}" srcId="{821618D2-C56D-40D4-9B6B-C5B0D5D58690}" destId="{1BA8009B-D2F0-45C8-BCF8-44C61A82EF54}" srcOrd="1" destOrd="0" parTransId="{30D958CD-B6D1-4C5A-83D3-7964132E9568}" sibTransId="{9EE8AA72-B948-49A9-AD62-46AA706938F1}"/>
    <dgm:cxn modelId="{58D0DD6A-3140-4E8F-BD0A-E54547611C7D}" type="presOf" srcId="{29139FF9-0DA1-4B62-83CE-4FCB218D6DBE}" destId="{1CFC19CD-2C1F-407F-84F8-E5F32467D2CF}" srcOrd="1" destOrd="0" presId="urn:microsoft.com/office/officeart/2005/8/layout/hProcess10"/>
    <dgm:cxn modelId="{3BC8EF1D-6E14-4544-A87C-1E4CF70E9D50}" type="presOf" srcId="{117A01B2-8ADC-4068-BD05-94686696483C}" destId="{E8B2FBBD-25CD-4B84-A7E4-758F95A91263}" srcOrd="0" destOrd="2" presId="urn:microsoft.com/office/officeart/2005/8/layout/hProcess10"/>
    <dgm:cxn modelId="{D979A327-8A23-4893-9040-4527AD2149BA}" type="presOf" srcId="{5991C3F6-3BC5-423B-AC43-4EC97C764069}" destId="{E8B2FBBD-25CD-4B84-A7E4-758F95A91263}" srcOrd="0" destOrd="1" presId="urn:microsoft.com/office/officeart/2005/8/layout/hProcess10"/>
    <dgm:cxn modelId="{ED192AD6-0239-491A-AC6D-EDB79D7743D0}" type="presOf" srcId="{821618D2-C56D-40D4-9B6B-C5B0D5D58690}" destId="{DDA79C96-AB51-4BF6-8726-D88BB6749C4A}" srcOrd="0" destOrd="0" presId="urn:microsoft.com/office/officeart/2005/8/layout/hProcess10"/>
    <dgm:cxn modelId="{94C79433-0F87-4C0E-8B99-89DF3C9D3C81}" srcId="{3F0A14CD-A933-4E72-98A2-6C3093446A2C}" destId="{5991C3F6-3BC5-423B-AC43-4EC97C764069}" srcOrd="0" destOrd="0" parTransId="{A63212F3-6F22-4993-B3EE-86F5DFD5DAAF}" sibTransId="{05F443AC-CEB2-4EE5-AED6-94844C658ABC}"/>
    <dgm:cxn modelId="{4D4DBF6B-E3E2-48AB-BCDE-93643C323560}" type="presOf" srcId="{29139FF9-0DA1-4B62-83CE-4FCB218D6DBE}" destId="{D0A50A51-E480-4A7F-B10C-F4B1D90D2CCB}" srcOrd="0" destOrd="0" presId="urn:microsoft.com/office/officeart/2005/8/layout/hProcess10"/>
    <dgm:cxn modelId="{2FE0AA0C-22D1-4438-9D16-5F2E301146D3}" type="presOf" srcId="{3F0A14CD-A933-4E72-98A2-6C3093446A2C}" destId="{E8B2FBBD-25CD-4B84-A7E4-758F95A91263}" srcOrd="0" destOrd="0" presId="urn:microsoft.com/office/officeart/2005/8/layout/hProcess10"/>
    <dgm:cxn modelId="{D2F4A0B9-E92D-4186-A6E1-FC951895B4CE}" type="presOf" srcId="{44267845-856B-4198-82CA-FD35EEEB1CED}" destId="{B6249A9B-2AB2-4AE3-BE68-3D8A3217ADD7}" srcOrd="0" destOrd="1" presId="urn:microsoft.com/office/officeart/2005/8/layout/hProcess10"/>
    <dgm:cxn modelId="{52DF8509-1F60-49E8-B01A-ECFD6BB29CB1}" type="presOf" srcId="{131949B0-770C-4287-97A6-CB813DAE7500}" destId="{E8B2FBBD-25CD-4B84-A7E4-758F95A91263}" srcOrd="0" destOrd="3" presId="urn:microsoft.com/office/officeart/2005/8/layout/hProcess10"/>
    <dgm:cxn modelId="{98F47E81-5657-48F5-988C-45E5B34D5DE1}" type="presOf" srcId="{D8376B26-7E0E-49C4-B19F-A354232AB796}" destId="{B6249A9B-2AB2-4AE3-BE68-3D8A3217ADD7}" srcOrd="0" destOrd="3" presId="urn:microsoft.com/office/officeart/2005/8/layout/hProcess10"/>
    <dgm:cxn modelId="{6BD8BF38-B2FF-4FA3-8E72-14B5D858CCE1}" srcId="{1BA8009B-D2F0-45C8-BCF8-44C61A82EF54}" destId="{4C466AB7-D76E-4DF5-A0BC-2FF21C69DB05}" srcOrd="1" destOrd="0" parTransId="{A911DCB0-0908-4756-B109-0417EDC722B6}" sibTransId="{3FCBC102-B767-41B5-99DF-C80AF442C2D5}"/>
    <dgm:cxn modelId="{1D999EE4-61F9-4317-93D0-9023541C2F17}" type="presOf" srcId="{4C466AB7-D76E-4DF5-A0BC-2FF21C69DB05}" destId="{B6249A9B-2AB2-4AE3-BE68-3D8A3217ADD7}" srcOrd="0" destOrd="2" presId="urn:microsoft.com/office/officeart/2005/8/layout/hProcess10"/>
    <dgm:cxn modelId="{9D94FC2A-6797-4BE1-B35F-547679F8C5D4}" srcId="{3F0A14CD-A933-4E72-98A2-6C3093446A2C}" destId="{131949B0-770C-4287-97A6-CB813DAE7500}" srcOrd="2" destOrd="0" parTransId="{BB07E2E2-0EFA-4C7D-A068-D8FABC5F60F0}" sibTransId="{890DAA34-344A-4A1F-B2DC-0308EA0F663F}"/>
    <dgm:cxn modelId="{6C31B19F-5BAE-48B6-B8FE-C0C115008064}" srcId="{3F0A14CD-A933-4E72-98A2-6C3093446A2C}" destId="{117A01B2-8ADC-4068-BD05-94686696483C}" srcOrd="1" destOrd="0" parTransId="{D7439CFA-1090-4983-A09B-C84047F1A8C4}" sibTransId="{764B14D9-DD66-493C-989D-9560CA8C2BD3}"/>
    <dgm:cxn modelId="{638BA530-CA8F-4E2E-B1C7-4E5C05044CC8}" srcId="{821618D2-C56D-40D4-9B6B-C5B0D5D58690}" destId="{3F0A14CD-A933-4E72-98A2-6C3093446A2C}" srcOrd="0" destOrd="0" parTransId="{EE844622-DED4-4CF7-B158-26ED53FF354C}" sibTransId="{29139FF9-0DA1-4B62-83CE-4FCB218D6DBE}"/>
    <dgm:cxn modelId="{68148EAE-B528-4345-9A89-5ED3E71BF9AA}" srcId="{1BA8009B-D2F0-45C8-BCF8-44C61A82EF54}" destId="{44267845-856B-4198-82CA-FD35EEEB1CED}" srcOrd="0" destOrd="0" parTransId="{677E41B6-CBB9-4FD1-BB40-20FFBB5379CF}" sibTransId="{E2614F8F-3119-42D8-8592-2E5ED4AE58CA}"/>
    <dgm:cxn modelId="{285C00A6-4CF6-4729-A3E6-BE7B78BBC5A1}" srcId="{1BA8009B-D2F0-45C8-BCF8-44C61A82EF54}" destId="{D8376B26-7E0E-49C4-B19F-A354232AB796}" srcOrd="2" destOrd="0" parTransId="{8D4EE0C4-6D8B-4FED-BDBA-24B912379175}" sibTransId="{A440E554-8B55-42EE-9E41-8DE146CDE8B7}"/>
    <dgm:cxn modelId="{F92F6A2B-E372-41A4-9BE5-848F10EDA255}" type="presParOf" srcId="{DDA79C96-AB51-4BF6-8726-D88BB6749C4A}" destId="{200765C9-F806-4819-AEDD-653B61FF6351}" srcOrd="0" destOrd="0" presId="urn:microsoft.com/office/officeart/2005/8/layout/hProcess10"/>
    <dgm:cxn modelId="{24ECE0C0-7FA9-4C83-A923-56215B133C9E}" type="presParOf" srcId="{200765C9-F806-4819-AEDD-653B61FF6351}" destId="{B543B483-3102-4F4E-BB5F-23CBF8BFB008}" srcOrd="0" destOrd="0" presId="urn:microsoft.com/office/officeart/2005/8/layout/hProcess10"/>
    <dgm:cxn modelId="{59F700A6-BB1B-4FD0-8578-C82530806881}" type="presParOf" srcId="{200765C9-F806-4819-AEDD-653B61FF6351}" destId="{E8B2FBBD-25CD-4B84-A7E4-758F95A91263}" srcOrd="1" destOrd="0" presId="urn:microsoft.com/office/officeart/2005/8/layout/hProcess10"/>
    <dgm:cxn modelId="{A212CB99-1680-43EB-B688-7DB2EDAA0E36}" type="presParOf" srcId="{DDA79C96-AB51-4BF6-8726-D88BB6749C4A}" destId="{D0A50A51-E480-4A7F-B10C-F4B1D90D2CCB}" srcOrd="1" destOrd="0" presId="urn:microsoft.com/office/officeart/2005/8/layout/hProcess10"/>
    <dgm:cxn modelId="{05A55153-8004-4FE6-899D-219F960D520B}" type="presParOf" srcId="{D0A50A51-E480-4A7F-B10C-F4B1D90D2CCB}" destId="{1CFC19CD-2C1F-407F-84F8-E5F32467D2CF}" srcOrd="0" destOrd="0" presId="urn:microsoft.com/office/officeart/2005/8/layout/hProcess10"/>
    <dgm:cxn modelId="{CE5DF3D8-24DE-451F-8899-AB8DA9A883F2}" type="presParOf" srcId="{DDA79C96-AB51-4BF6-8726-D88BB6749C4A}" destId="{1D2D8CD7-F6F5-4DEA-AA5E-8E4604D88770}" srcOrd="2" destOrd="0" presId="urn:microsoft.com/office/officeart/2005/8/layout/hProcess10"/>
    <dgm:cxn modelId="{DF171CD1-8C79-4C97-98BF-3A6375C68A14}" type="presParOf" srcId="{1D2D8CD7-F6F5-4DEA-AA5E-8E4604D88770}" destId="{1B4C9A90-85FB-4C4E-A908-7B088FE1B0F9}" srcOrd="0" destOrd="0" presId="urn:microsoft.com/office/officeart/2005/8/layout/hProcess10"/>
    <dgm:cxn modelId="{09E3B500-F930-4CAF-95A4-FA9A99CAD20C}" type="presParOf" srcId="{1D2D8CD7-F6F5-4DEA-AA5E-8E4604D88770}" destId="{B6249A9B-2AB2-4AE3-BE68-3D8A3217ADD7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91C9EE-13E5-4077-AE07-8E6A8B8E3B1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0769B8DE-D630-4A07-B8C1-A12105C3953A}">
      <dgm:prSet phldrT="[テキスト]"/>
      <dgm:spPr/>
      <dgm:t>
        <a:bodyPr/>
        <a:lstStyle/>
        <a:p>
          <a:r>
            <a:rPr kumimoji="1" lang="ja-JP" altLang="en-US" dirty="0"/>
            <a:t>業務効率化のステップ</a:t>
          </a:r>
        </a:p>
      </dgm:t>
    </dgm:pt>
    <dgm:pt modelId="{109DA740-B204-4183-8504-06BB5C1B2853}" type="sibTrans" cxnId="{80076F7D-37BA-4D6E-96C8-016F337AF86E}">
      <dgm:prSet/>
      <dgm:spPr/>
      <dgm:t>
        <a:bodyPr/>
        <a:lstStyle/>
        <a:p>
          <a:endParaRPr kumimoji="1" lang="ja-JP" altLang="en-US"/>
        </a:p>
      </dgm:t>
    </dgm:pt>
    <dgm:pt modelId="{F978C5CA-E6ED-40E0-A92F-E0038E388964}" type="parTrans" cxnId="{80076F7D-37BA-4D6E-96C8-016F337AF86E}">
      <dgm:prSet/>
      <dgm:spPr/>
      <dgm:t>
        <a:bodyPr/>
        <a:lstStyle/>
        <a:p>
          <a:endParaRPr kumimoji="1" lang="ja-JP" altLang="en-US"/>
        </a:p>
      </dgm:t>
    </dgm:pt>
    <dgm:pt modelId="{BCFD4737-D0F5-43A6-B98D-599575EB4E54}">
      <dgm:prSet phldrT="[テキスト]" custT="1"/>
      <dgm:spPr/>
      <dgm:t>
        <a:bodyPr/>
        <a:lstStyle/>
        <a:p>
          <a:r>
            <a:rPr kumimoji="1" lang="ja-JP" altLang="en-US" sz="1600" dirty="0"/>
            <a:t>①</a:t>
          </a:r>
          <a:r>
            <a:rPr kumimoji="1" lang="en-US" altLang="ja-JP" sz="1600" dirty="0"/>
            <a:t>iPad</a:t>
          </a:r>
          <a:r>
            <a:rPr kumimoji="1" lang="ja-JP" altLang="en-US" sz="1600" dirty="0"/>
            <a:t>導入と職員の操作</a:t>
          </a:r>
          <a:r>
            <a:rPr kumimoji="1" lang="ja-JP" altLang="en-US" sz="1600" dirty="0" smtClean="0"/>
            <a:t>研修　　　　　　　　　　　　　　　　　　　　　　　　　　　　　　　　　　　</a:t>
          </a:r>
          <a:r>
            <a:rPr kumimoji="1" lang="en-US" altLang="ja-JP" sz="1600" dirty="0" smtClean="0"/>
            <a:t>iPad</a:t>
          </a:r>
          <a:r>
            <a:rPr kumimoji="1" lang="ja-JP" altLang="en-US" sz="1600" dirty="0" smtClean="0"/>
            <a:t>を導入し、職員に対して「ポチパス」の操作方法や活用方法について研修を実施しました。</a:t>
          </a:r>
          <a:endParaRPr kumimoji="1" lang="ja-JP" altLang="en-US" sz="1600" dirty="0"/>
        </a:p>
      </dgm:t>
    </dgm:pt>
    <dgm:pt modelId="{48CA7F9B-4FE8-48D6-B8E0-FD1FBA7D8CEC}" type="sibTrans" cxnId="{D422F453-E5A0-43DE-9BDA-9A4DC9B2C3F3}">
      <dgm:prSet/>
      <dgm:spPr/>
      <dgm:t>
        <a:bodyPr/>
        <a:lstStyle/>
        <a:p>
          <a:endParaRPr kumimoji="1" lang="ja-JP" altLang="en-US"/>
        </a:p>
      </dgm:t>
    </dgm:pt>
    <dgm:pt modelId="{5413C7F1-F49A-49D8-8A57-FBA7316A8295}" type="parTrans" cxnId="{D422F453-E5A0-43DE-9BDA-9A4DC9B2C3F3}">
      <dgm:prSet/>
      <dgm:spPr/>
      <dgm:t>
        <a:bodyPr/>
        <a:lstStyle/>
        <a:p>
          <a:endParaRPr kumimoji="1" lang="ja-JP" altLang="en-US"/>
        </a:p>
      </dgm:t>
    </dgm:pt>
    <dgm:pt modelId="{FD7A2C66-580F-4FF2-969D-2C2168EBA0AB}">
      <dgm:prSet phldrT="[テキスト]" custT="1"/>
      <dgm:spPr/>
      <dgm:t>
        <a:bodyPr/>
        <a:lstStyle/>
        <a:p>
          <a:endParaRPr kumimoji="1" lang="ja-JP" altLang="en-US" sz="1600" dirty="0"/>
        </a:p>
      </dgm:t>
    </dgm:pt>
    <dgm:pt modelId="{1C51116B-365F-42F0-A816-1088A6E5EA70}" type="sibTrans" cxnId="{7D235473-3F2D-4D8D-B16A-D41DE315127A}">
      <dgm:prSet/>
      <dgm:spPr/>
      <dgm:t>
        <a:bodyPr/>
        <a:lstStyle/>
        <a:p>
          <a:endParaRPr kumimoji="1" lang="ja-JP" altLang="en-US"/>
        </a:p>
      </dgm:t>
    </dgm:pt>
    <dgm:pt modelId="{0D2B5FC8-40EB-4DD8-88FD-7B33D88FB479}" type="parTrans" cxnId="{7D235473-3F2D-4D8D-B16A-D41DE315127A}">
      <dgm:prSet/>
      <dgm:spPr/>
      <dgm:t>
        <a:bodyPr/>
        <a:lstStyle/>
        <a:p>
          <a:endParaRPr kumimoji="1" lang="ja-JP" altLang="en-US"/>
        </a:p>
      </dgm:t>
    </dgm:pt>
    <dgm:pt modelId="{2CBDB668-96CB-4AA8-A7FE-C3C28464C344}">
      <dgm:prSet phldrT="[テキスト]" custT="1"/>
      <dgm:spPr/>
      <dgm:t>
        <a:bodyPr/>
        <a:lstStyle/>
        <a:p>
          <a:r>
            <a:rPr kumimoji="1" lang="ja-JP" altLang="en-US" sz="1600" dirty="0"/>
            <a:t>②「ポチパス」導入と運用</a:t>
          </a:r>
          <a:r>
            <a:rPr kumimoji="1" lang="ja-JP" altLang="en-US" sz="1600" dirty="0" smtClean="0"/>
            <a:t>開始　　　　　　　　　　　　　　　　　　　　　　　　　　　　　　　　　　支援記録や勤怠管理など、日常業務に「ポチパス」を導入し、運用を開始しました。</a:t>
          </a:r>
          <a:endParaRPr kumimoji="1" lang="ja-JP" altLang="en-US" sz="1600" dirty="0"/>
        </a:p>
      </dgm:t>
    </dgm:pt>
    <dgm:pt modelId="{63068243-5AED-4D90-80CF-E2CEDF5A0130}" type="sibTrans" cxnId="{2AF0E2D0-71A1-4510-B6B9-D426A291D972}">
      <dgm:prSet/>
      <dgm:spPr/>
      <dgm:t>
        <a:bodyPr/>
        <a:lstStyle/>
        <a:p>
          <a:endParaRPr kumimoji="1" lang="ja-JP" altLang="en-US"/>
        </a:p>
      </dgm:t>
    </dgm:pt>
    <dgm:pt modelId="{DEAD54A5-430B-4EB2-A554-761F98C2DE26}" type="parTrans" cxnId="{2AF0E2D0-71A1-4510-B6B9-D426A291D972}">
      <dgm:prSet/>
      <dgm:spPr/>
      <dgm:t>
        <a:bodyPr/>
        <a:lstStyle/>
        <a:p>
          <a:endParaRPr kumimoji="1" lang="ja-JP" altLang="en-US"/>
        </a:p>
      </dgm:t>
    </dgm:pt>
    <dgm:pt modelId="{F4CB2D16-53F7-4488-AEFB-D1F96D6AEE87}">
      <dgm:prSet phldrT="[テキスト]" custT="1"/>
      <dgm:spPr/>
      <dgm:t>
        <a:bodyPr/>
        <a:lstStyle/>
        <a:p>
          <a:endParaRPr kumimoji="1" lang="ja-JP" altLang="en-US" sz="1600" dirty="0"/>
        </a:p>
      </dgm:t>
    </dgm:pt>
    <dgm:pt modelId="{EB8ABD96-6A47-47E0-A1D8-470B6AA552B2}" type="sibTrans" cxnId="{1209B459-4186-4480-A9E1-06FFDDA04BDC}">
      <dgm:prSet/>
      <dgm:spPr/>
      <dgm:t>
        <a:bodyPr/>
        <a:lstStyle/>
        <a:p>
          <a:endParaRPr kumimoji="1" lang="ja-JP" altLang="en-US"/>
        </a:p>
      </dgm:t>
    </dgm:pt>
    <dgm:pt modelId="{19FC3AC6-E3E7-4922-B578-823B786FCA69}" type="parTrans" cxnId="{1209B459-4186-4480-A9E1-06FFDDA04BDC}">
      <dgm:prSet/>
      <dgm:spPr/>
      <dgm:t>
        <a:bodyPr/>
        <a:lstStyle/>
        <a:p>
          <a:endParaRPr kumimoji="1" lang="ja-JP" altLang="en-US"/>
        </a:p>
      </dgm:t>
    </dgm:pt>
    <dgm:pt modelId="{5BBB4359-260C-435D-A53C-B4CB8BF5C694}">
      <dgm:prSet phldrT="[テキスト]" custT="1"/>
      <dgm:spPr/>
      <dgm:t>
        <a:bodyPr/>
        <a:lstStyle/>
        <a:p>
          <a:r>
            <a:rPr kumimoji="1" lang="ja-JP" altLang="en-US" sz="1600" dirty="0"/>
            <a:t>③定期的なフィードバックと</a:t>
          </a:r>
          <a:r>
            <a:rPr kumimoji="1" lang="ja-JP" altLang="en-US" sz="1600" dirty="0" smtClean="0"/>
            <a:t>改善　　　　　　　　　　　　　　　　　　　　　　　　　　　　　　　　　運用開始後、職員からのフィードバックを受けて、システムの改善や運用方法の見直しを行いました。</a:t>
          </a:r>
          <a:endParaRPr kumimoji="1" lang="ja-JP" altLang="en-US" sz="1600" dirty="0"/>
        </a:p>
      </dgm:t>
    </dgm:pt>
    <dgm:pt modelId="{A8C7DA10-9320-4DA3-BD96-CB2B51FE92D0}" type="sibTrans" cxnId="{1C4E38D1-6425-456D-B774-DD3C3825C590}">
      <dgm:prSet/>
      <dgm:spPr/>
      <dgm:t>
        <a:bodyPr/>
        <a:lstStyle/>
        <a:p>
          <a:endParaRPr kumimoji="1" lang="ja-JP" altLang="en-US"/>
        </a:p>
      </dgm:t>
    </dgm:pt>
    <dgm:pt modelId="{07B9DF13-E123-441C-8FD6-94FAE0BAF278}" type="parTrans" cxnId="{1C4E38D1-6425-456D-B774-DD3C3825C590}">
      <dgm:prSet/>
      <dgm:spPr/>
      <dgm:t>
        <a:bodyPr/>
        <a:lstStyle/>
        <a:p>
          <a:endParaRPr kumimoji="1" lang="ja-JP" altLang="en-US"/>
        </a:p>
      </dgm:t>
    </dgm:pt>
    <dgm:pt modelId="{15B232DE-91FA-4825-9FCA-623B8136793A}">
      <dgm:prSet phldrT="[テキスト]" custT="1"/>
      <dgm:spPr/>
      <dgm:t>
        <a:bodyPr/>
        <a:lstStyle/>
        <a:p>
          <a:endParaRPr kumimoji="1" lang="ja-JP" altLang="en-US" sz="1600" dirty="0"/>
        </a:p>
      </dgm:t>
    </dgm:pt>
    <dgm:pt modelId="{B44EB46C-1BF1-430A-B1BE-3D6204DE1D02}" type="sibTrans" cxnId="{8BB985D1-9688-4687-9245-A7E65715DD67}">
      <dgm:prSet/>
      <dgm:spPr/>
      <dgm:t>
        <a:bodyPr/>
        <a:lstStyle/>
        <a:p>
          <a:endParaRPr kumimoji="1" lang="ja-JP" altLang="en-US"/>
        </a:p>
      </dgm:t>
    </dgm:pt>
    <dgm:pt modelId="{D06A7383-E326-42C5-B44C-16BCE461A1B4}" type="parTrans" cxnId="{8BB985D1-9688-4687-9245-A7E65715DD67}">
      <dgm:prSet/>
      <dgm:spPr/>
      <dgm:t>
        <a:bodyPr/>
        <a:lstStyle/>
        <a:p>
          <a:endParaRPr kumimoji="1" lang="ja-JP" altLang="en-US"/>
        </a:p>
      </dgm:t>
    </dgm:pt>
    <dgm:pt modelId="{2DB1633E-67E6-48F1-BFBC-A317C8B26876}" type="pres">
      <dgm:prSet presAssocID="{2391C9EE-13E5-4077-AE07-8E6A8B8E3B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0D8EB19-8146-4C27-AD54-BE6F892B4C87}" type="pres">
      <dgm:prSet presAssocID="{0769B8DE-D630-4A07-B8C1-A12105C3953A}" presName="parentText" presStyleLbl="node1" presStyleIdx="0" presStyleCnt="1" custScaleX="22735" custScaleY="102132" custLinFactY="-13987" custLinFactNeighborX="-3770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15B529-28CF-489F-B3A5-5795B0CC531E}" type="pres">
      <dgm:prSet presAssocID="{0769B8DE-D630-4A07-B8C1-A12105C3953A}" presName="childText" presStyleLbl="revTx" presStyleIdx="0" presStyleCnt="1" custScaleY="126376" custLinFactY="6370" custLinFactNeighborX="-389" custLinFactNeighborY="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2AF0E2D0-71A1-4510-B6B9-D426A291D972}" srcId="{0769B8DE-D630-4A07-B8C1-A12105C3953A}" destId="{2CBDB668-96CB-4AA8-A7FE-C3C28464C344}" srcOrd="2" destOrd="0" parTransId="{DEAD54A5-430B-4EB2-A554-761F98C2DE26}" sibTransId="{63068243-5AED-4D90-80CF-E2CEDF5A0130}"/>
    <dgm:cxn modelId="{23528F71-F0B6-4169-AD5C-6ADAB221BAE6}" type="presOf" srcId="{5BBB4359-260C-435D-A53C-B4CB8BF5C694}" destId="{6F15B529-28CF-489F-B3A5-5795B0CC531E}" srcOrd="0" destOrd="4" presId="urn:microsoft.com/office/officeart/2005/8/layout/vList2"/>
    <dgm:cxn modelId="{6DF4B639-8C5E-4F79-A71F-D81D1EABC245}" type="presOf" srcId="{2CBDB668-96CB-4AA8-A7FE-C3C28464C344}" destId="{6F15B529-28CF-489F-B3A5-5795B0CC531E}" srcOrd="0" destOrd="2" presId="urn:microsoft.com/office/officeart/2005/8/layout/vList2"/>
    <dgm:cxn modelId="{1C4E38D1-6425-456D-B774-DD3C3825C590}" srcId="{0769B8DE-D630-4A07-B8C1-A12105C3953A}" destId="{5BBB4359-260C-435D-A53C-B4CB8BF5C694}" srcOrd="4" destOrd="0" parTransId="{07B9DF13-E123-441C-8FD6-94FAE0BAF278}" sibTransId="{A8C7DA10-9320-4DA3-BD96-CB2B51FE92D0}"/>
    <dgm:cxn modelId="{1209B459-4186-4480-A9E1-06FFDDA04BDC}" srcId="{0769B8DE-D630-4A07-B8C1-A12105C3953A}" destId="{F4CB2D16-53F7-4488-AEFB-D1F96D6AEE87}" srcOrd="3" destOrd="0" parTransId="{19FC3AC6-E3E7-4922-B578-823B786FCA69}" sibTransId="{EB8ABD96-6A47-47E0-A1D8-470B6AA552B2}"/>
    <dgm:cxn modelId="{CBFA0FF2-2BAA-4BA9-AE94-05F0927303E0}" type="presOf" srcId="{BCFD4737-D0F5-43A6-B98D-599575EB4E54}" destId="{6F15B529-28CF-489F-B3A5-5795B0CC531E}" srcOrd="0" destOrd="0" presId="urn:microsoft.com/office/officeart/2005/8/layout/vList2"/>
    <dgm:cxn modelId="{D422F453-E5A0-43DE-9BDA-9A4DC9B2C3F3}" srcId="{0769B8DE-D630-4A07-B8C1-A12105C3953A}" destId="{BCFD4737-D0F5-43A6-B98D-599575EB4E54}" srcOrd="0" destOrd="0" parTransId="{5413C7F1-F49A-49D8-8A57-FBA7316A8295}" sibTransId="{48CA7F9B-4FE8-48D6-B8E0-FD1FBA7D8CEC}"/>
    <dgm:cxn modelId="{80076F7D-37BA-4D6E-96C8-016F337AF86E}" srcId="{2391C9EE-13E5-4077-AE07-8E6A8B8E3B15}" destId="{0769B8DE-D630-4A07-B8C1-A12105C3953A}" srcOrd="0" destOrd="0" parTransId="{F978C5CA-E6ED-40E0-A92F-E0038E388964}" sibTransId="{109DA740-B204-4183-8504-06BB5C1B2853}"/>
    <dgm:cxn modelId="{8BB985D1-9688-4687-9245-A7E65715DD67}" srcId="{0769B8DE-D630-4A07-B8C1-A12105C3953A}" destId="{15B232DE-91FA-4825-9FCA-623B8136793A}" srcOrd="5" destOrd="0" parTransId="{D06A7383-E326-42C5-B44C-16BCE461A1B4}" sibTransId="{B44EB46C-1BF1-430A-B1BE-3D6204DE1D02}"/>
    <dgm:cxn modelId="{250CDECD-DD96-4F6F-8C52-64E072AE6A9D}" type="presOf" srcId="{0769B8DE-D630-4A07-B8C1-A12105C3953A}" destId="{00D8EB19-8146-4C27-AD54-BE6F892B4C87}" srcOrd="0" destOrd="0" presId="urn:microsoft.com/office/officeart/2005/8/layout/vList2"/>
    <dgm:cxn modelId="{4E03E486-C294-4A7C-B543-56CE38214756}" type="presOf" srcId="{15B232DE-91FA-4825-9FCA-623B8136793A}" destId="{6F15B529-28CF-489F-B3A5-5795B0CC531E}" srcOrd="0" destOrd="5" presId="urn:microsoft.com/office/officeart/2005/8/layout/vList2"/>
    <dgm:cxn modelId="{8C9D34C4-500A-4E23-B515-A4F147D2B3BD}" type="presOf" srcId="{FD7A2C66-580F-4FF2-969D-2C2168EBA0AB}" destId="{6F15B529-28CF-489F-B3A5-5795B0CC531E}" srcOrd="0" destOrd="1" presId="urn:microsoft.com/office/officeart/2005/8/layout/vList2"/>
    <dgm:cxn modelId="{4044140E-8C96-4137-BFEC-B3E9D1CD7881}" type="presOf" srcId="{F4CB2D16-53F7-4488-AEFB-D1F96D6AEE87}" destId="{6F15B529-28CF-489F-B3A5-5795B0CC531E}" srcOrd="0" destOrd="3" presId="urn:microsoft.com/office/officeart/2005/8/layout/vList2"/>
    <dgm:cxn modelId="{D77C267A-A48F-48D4-9421-DD638FADD7BA}" type="presOf" srcId="{2391C9EE-13E5-4077-AE07-8E6A8B8E3B15}" destId="{2DB1633E-67E6-48F1-BFBC-A317C8B26876}" srcOrd="0" destOrd="0" presId="urn:microsoft.com/office/officeart/2005/8/layout/vList2"/>
    <dgm:cxn modelId="{7D235473-3F2D-4D8D-B16A-D41DE315127A}" srcId="{0769B8DE-D630-4A07-B8C1-A12105C3953A}" destId="{FD7A2C66-580F-4FF2-969D-2C2168EBA0AB}" srcOrd="1" destOrd="0" parTransId="{0D2B5FC8-40EB-4DD8-88FD-7B33D88FB479}" sibTransId="{1C51116B-365F-42F0-A816-1088A6E5EA70}"/>
    <dgm:cxn modelId="{18F2A1D3-A678-48DA-96F3-10CFA4667F21}" type="presParOf" srcId="{2DB1633E-67E6-48F1-BFBC-A317C8B26876}" destId="{00D8EB19-8146-4C27-AD54-BE6F892B4C87}" srcOrd="0" destOrd="0" presId="urn:microsoft.com/office/officeart/2005/8/layout/vList2"/>
    <dgm:cxn modelId="{DB62C186-3300-4A47-85DD-C0CCFDF34055}" type="presParOf" srcId="{2DB1633E-67E6-48F1-BFBC-A317C8B26876}" destId="{6F15B529-28CF-489F-B3A5-5795B0CC531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91C9EE-13E5-4077-AE07-8E6A8B8E3B1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BCFD4737-D0F5-43A6-B98D-599575EB4E54}">
      <dgm:prSet phldrT="[テキスト]" custT="1"/>
      <dgm:spPr/>
      <dgm:t>
        <a:bodyPr/>
        <a:lstStyle/>
        <a:p>
          <a:r>
            <a:rPr kumimoji="1" lang="en-US" altLang="ja-JP" sz="2000" dirty="0"/>
            <a:t>【</a:t>
          </a:r>
          <a:r>
            <a:rPr kumimoji="1" lang="ja-JP" altLang="en-US" sz="2000" dirty="0"/>
            <a:t>良かった点</a:t>
          </a:r>
          <a:r>
            <a:rPr kumimoji="1" lang="en-US" altLang="ja-JP" sz="2000" dirty="0"/>
            <a:t>】</a:t>
          </a:r>
          <a:endParaRPr kumimoji="1" lang="ja-JP" altLang="en-US" sz="2000" dirty="0"/>
        </a:p>
      </dgm:t>
    </dgm:pt>
    <dgm:pt modelId="{5413C7F1-F49A-49D8-8A57-FBA7316A8295}" type="parTrans" cxnId="{D422F453-E5A0-43DE-9BDA-9A4DC9B2C3F3}">
      <dgm:prSet/>
      <dgm:spPr/>
      <dgm:t>
        <a:bodyPr/>
        <a:lstStyle/>
        <a:p>
          <a:endParaRPr kumimoji="1" lang="ja-JP" altLang="en-US"/>
        </a:p>
      </dgm:t>
    </dgm:pt>
    <dgm:pt modelId="{48CA7F9B-4FE8-48D6-B8E0-FD1FBA7D8CEC}" type="sibTrans" cxnId="{D422F453-E5A0-43DE-9BDA-9A4DC9B2C3F3}">
      <dgm:prSet/>
      <dgm:spPr/>
      <dgm:t>
        <a:bodyPr/>
        <a:lstStyle/>
        <a:p>
          <a:endParaRPr kumimoji="1" lang="ja-JP" altLang="en-US"/>
        </a:p>
      </dgm:t>
    </dgm:pt>
    <dgm:pt modelId="{12AC54F3-853C-479D-9BBF-7BB9190DD3E9}">
      <dgm:prSet phldrT="[テキスト]" custT="1"/>
      <dgm:spPr/>
      <dgm:t>
        <a:bodyPr/>
        <a:lstStyle/>
        <a:p>
          <a:r>
            <a:rPr kumimoji="1" lang="en-US" altLang="ja-JP" sz="2000" dirty="0"/>
            <a:t>【</a:t>
          </a:r>
          <a:r>
            <a:rPr kumimoji="1" lang="ja-JP" altLang="en-US" sz="2000" dirty="0"/>
            <a:t>今後の課題</a:t>
          </a:r>
          <a:r>
            <a:rPr kumimoji="1" lang="en-US" altLang="ja-JP" sz="2000" dirty="0"/>
            <a:t>】</a:t>
          </a:r>
          <a:endParaRPr kumimoji="1" lang="ja-JP" altLang="en-US" sz="2000" dirty="0"/>
        </a:p>
      </dgm:t>
    </dgm:pt>
    <dgm:pt modelId="{EFD43615-9006-4584-82F1-C7348F392CCD}" type="parTrans" cxnId="{26D6F414-0C6E-47E4-A5F2-8E761B67F150}">
      <dgm:prSet/>
      <dgm:spPr/>
      <dgm:t>
        <a:bodyPr/>
        <a:lstStyle/>
        <a:p>
          <a:endParaRPr kumimoji="1" lang="ja-JP" altLang="en-US"/>
        </a:p>
      </dgm:t>
    </dgm:pt>
    <dgm:pt modelId="{C010BA5B-8143-44B4-A069-6F2762F7C575}" type="sibTrans" cxnId="{26D6F414-0C6E-47E4-A5F2-8E761B67F150}">
      <dgm:prSet/>
      <dgm:spPr/>
      <dgm:t>
        <a:bodyPr/>
        <a:lstStyle/>
        <a:p>
          <a:endParaRPr kumimoji="1" lang="ja-JP" altLang="en-US"/>
        </a:p>
      </dgm:t>
    </dgm:pt>
    <dgm:pt modelId="{00A983EB-81F7-4640-9E1C-F78FE36C5D79}">
      <dgm:prSet phldrT="[テキスト]" custT="1"/>
      <dgm:spPr/>
      <dgm:t>
        <a:bodyPr/>
        <a:lstStyle/>
        <a:p>
          <a:r>
            <a:rPr kumimoji="1" lang="ja-JP" altLang="en-US" sz="2000" dirty="0"/>
            <a:t>②モバイル対応による柔軟な</a:t>
          </a:r>
          <a:r>
            <a:rPr kumimoji="1" lang="ja-JP" altLang="en-US" sz="2000" dirty="0" smtClean="0"/>
            <a:t>運用　　　　　　　　　　　　　　　　　　　　　　　</a:t>
          </a:r>
          <a:r>
            <a:rPr kumimoji="1" lang="en-US" altLang="ja-JP" sz="2000" dirty="0" smtClean="0"/>
            <a:t>iPad</a:t>
          </a:r>
          <a:r>
            <a:rPr kumimoji="1" lang="ja-JP" altLang="en-US" sz="2000" dirty="0" smtClean="0"/>
            <a:t>を活用することで、施設内外での柔軟な業務運用が可能となりました。</a:t>
          </a:r>
          <a:endParaRPr kumimoji="1" lang="ja-JP" altLang="en-US" sz="2000" dirty="0"/>
        </a:p>
      </dgm:t>
    </dgm:pt>
    <dgm:pt modelId="{AFFA4190-8B35-4B2A-BBB1-374A147F74A9}" type="parTrans" cxnId="{3877045B-0802-4885-A36B-B32E4678EBBC}">
      <dgm:prSet/>
      <dgm:spPr/>
      <dgm:t>
        <a:bodyPr/>
        <a:lstStyle/>
        <a:p>
          <a:endParaRPr kumimoji="1" lang="ja-JP" altLang="en-US"/>
        </a:p>
      </dgm:t>
    </dgm:pt>
    <dgm:pt modelId="{06473FF7-62B2-473A-BC4F-BA48BDAFFFCB}" type="sibTrans" cxnId="{3877045B-0802-4885-A36B-B32E4678EBBC}">
      <dgm:prSet/>
      <dgm:spPr/>
      <dgm:t>
        <a:bodyPr/>
        <a:lstStyle/>
        <a:p>
          <a:endParaRPr kumimoji="1" lang="ja-JP" altLang="en-US"/>
        </a:p>
      </dgm:t>
    </dgm:pt>
    <dgm:pt modelId="{45BC40F5-D94E-4EFD-BFC0-B6B51F0E5015}">
      <dgm:prSet phldrT="[テキスト]" custT="1"/>
      <dgm:spPr/>
      <dgm:t>
        <a:bodyPr/>
        <a:lstStyle/>
        <a:p>
          <a:r>
            <a:rPr kumimoji="1" lang="ja-JP" altLang="en-US" sz="2000" dirty="0"/>
            <a:t>①操作の簡便</a:t>
          </a:r>
          <a:r>
            <a:rPr kumimoji="1" lang="ja-JP" altLang="en-US" sz="2000" dirty="0" smtClean="0"/>
            <a:t>さ　　　　　　　　　　　　　　　　　　　　　　　　　　　　　　「ポチパス」は直感的に操作でき、職員の</a:t>
          </a:r>
          <a:r>
            <a:rPr kumimoji="1" lang="en-US" altLang="ja-JP" sz="2000" dirty="0" smtClean="0"/>
            <a:t>IT</a:t>
          </a:r>
          <a:r>
            <a:rPr kumimoji="1" lang="ja-JP" altLang="en-US" sz="2000" dirty="0" smtClean="0"/>
            <a:t>スキルに関係なく活用できました。</a:t>
          </a:r>
          <a:endParaRPr kumimoji="1" lang="ja-JP" altLang="en-US" sz="2000" dirty="0"/>
        </a:p>
      </dgm:t>
    </dgm:pt>
    <dgm:pt modelId="{470A604E-4807-4E49-A3DD-F8D5FDDD0AB3}" type="parTrans" cxnId="{76337C7E-8229-415C-8D89-36BBDB662970}">
      <dgm:prSet/>
      <dgm:spPr/>
      <dgm:t>
        <a:bodyPr/>
        <a:lstStyle/>
        <a:p>
          <a:endParaRPr kumimoji="1" lang="ja-JP" altLang="en-US"/>
        </a:p>
      </dgm:t>
    </dgm:pt>
    <dgm:pt modelId="{94E16F2D-2226-46DF-87D0-74241A123918}" type="sibTrans" cxnId="{76337C7E-8229-415C-8D89-36BBDB662970}">
      <dgm:prSet/>
      <dgm:spPr/>
      <dgm:t>
        <a:bodyPr/>
        <a:lstStyle/>
        <a:p>
          <a:endParaRPr kumimoji="1" lang="ja-JP" altLang="en-US"/>
        </a:p>
      </dgm:t>
    </dgm:pt>
    <dgm:pt modelId="{E40E0859-0959-4008-88BE-04E32C813F8B}">
      <dgm:prSet phldrT="[テキスト]" custT="1"/>
      <dgm:spPr/>
      <dgm:t>
        <a:bodyPr/>
        <a:lstStyle/>
        <a:p>
          <a:r>
            <a:rPr kumimoji="1" lang="ja-JP" altLang="en-US" sz="2000" dirty="0"/>
            <a:t>①職員の</a:t>
          </a:r>
          <a:r>
            <a:rPr kumimoji="1" lang="en-US" altLang="ja-JP" sz="2000" dirty="0"/>
            <a:t>IT</a:t>
          </a:r>
          <a:r>
            <a:rPr kumimoji="1" lang="ja-JP" altLang="en-US" sz="2000" dirty="0"/>
            <a:t>スキル向上</a:t>
          </a:r>
        </a:p>
      </dgm:t>
    </dgm:pt>
    <dgm:pt modelId="{BC7CF857-CC4A-4770-BF39-C38E305DF309}" type="parTrans" cxnId="{DB7CE043-DEE2-46CC-BA98-B6DF825E817B}">
      <dgm:prSet/>
      <dgm:spPr/>
      <dgm:t>
        <a:bodyPr/>
        <a:lstStyle/>
        <a:p>
          <a:endParaRPr kumimoji="1" lang="ja-JP" altLang="en-US"/>
        </a:p>
      </dgm:t>
    </dgm:pt>
    <dgm:pt modelId="{AC9C5B2F-51E0-4EA1-93B0-5DFED46C5A2F}" type="sibTrans" cxnId="{DB7CE043-DEE2-46CC-BA98-B6DF825E817B}">
      <dgm:prSet/>
      <dgm:spPr/>
      <dgm:t>
        <a:bodyPr/>
        <a:lstStyle/>
        <a:p>
          <a:endParaRPr kumimoji="1" lang="ja-JP" altLang="en-US"/>
        </a:p>
      </dgm:t>
    </dgm:pt>
    <dgm:pt modelId="{075EB79D-0BBF-4A35-A6D9-818E4896DD60}">
      <dgm:prSet phldrT="[テキスト]" custT="1"/>
      <dgm:spPr/>
      <dgm:t>
        <a:bodyPr/>
        <a:lstStyle/>
        <a:p>
          <a:r>
            <a:rPr kumimoji="1" lang="ja-JP" altLang="en-US" sz="2000" dirty="0"/>
            <a:t>③サポート体制の</a:t>
          </a:r>
          <a:r>
            <a:rPr kumimoji="1" lang="ja-JP" altLang="en-US" sz="2000" dirty="0" smtClean="0"/>
            <a:t>充実　　　　　　　　　　　　　　　　　　　　　　　　　　　　「ポチパス」の提供元からのサービスが充実しており、導入後の不安や疑問にも迅速に対応していただきました。</a:t>
          </a:r>
          <a:endParaRPr kumimoji="1" lang="ja-JP" altLang="en-US" sz="2000" dirty="0"/>
        </a:p>
      </dgm:t>
    </dgm:pt>
    <dgm:pt modelId="{A120028E-2207-4CA2-B5F6-4837DC7BEC7C}" type="parTrans" cxnId="{099B11E6-A7A1-4C4B-A367-2D2EE4CC3B5D}">
      <dgm:prSet/>
      <dgm:spPr/>
      <dgm:t>
        <a:bodyPr/>
        <a:lstStyle/>
        <a:p>
          <a:endParaRPr kumimoji="1" lang="ja-JP" altLang="en-US"/>
        </a:p>
      </dgm:t>
    </dgm:pt>
    <dgm:pt modelId="{4498EE6D-FB5A-4BF0-A244-38F06188C98D}" type="sibTrans" cxnId="{099B11E6-A7A1-4C4B-A367-2D2EE4CC3B5D}">
      <dgm:prSet/>
      <dgm:spPr/>
      <dgm:t>
        <a:bodyPr/>
        <a:lstStyle/>
        <a:p>
          <a:endParaRPr kumimoji="1" lang="ja-JP" altLang="en-US"/>
        </a:p>
      </dgm:t>
    </dgm:pt>
    <dgm:pt modelId="{7DDAF048-81DA-4336-A88A-D5F6AAEE8759}">
      <dgm:prSet phldrT="[テキスト]" custT="1"/>
      <dgm:spPr/>
      <dgm:t>
        <a:bodyPr/>
        <a:lstStyle/>
        <a:p>
          <a:r>
            <a:rPr kumimoji="1" lang="ja-JP" altLang="en-US" sz="2000" dirty="0"/>
            <a:t>②システムの定期的な見直しと更新</a:t>
          </a:r>
        </a:p>
      </dgm:t>
    </dgm:pt>
    <dgm:pt modelId="{85B0E724-5185-4872-991A-3733C73F548E}" type="parTrans" cxnId="{14FA7FCB-1BEF-4237-B66F-77636429CDDF}">
      <dgm:prSet/>
      <dgm:spPr/>
    </dgm:pt>
    <dgm:pt modelId="{1E8C9887-01F7-443D-A33B-BC40BC9A209D}" type="sibTrans" cxnId="{14FA7FCB-1BEF-4237-B66F-77636429CDDF}">
      <dgm:prSet/>
      <dgm:spPr/>
    </dgm:pt>
    <dgm:pt modelId="{17CD1903-FF53-40F0-94F0-CA842E02D7EC}">
      <dgm:prSet phldrT="[テキスト]" custT="1"/>
      <dgm:spPr/>
      <dgm:t>
        <a:bodyPr/>
        <a:lstStyle/>
        <a:p>
          <a:r>
            <a:rPr kumimoji="1" lang="ja-JP" altLang="en-US" sz="2000" dirty="0"/>
            <a:t>③利用者への</a:t>
          </a:r>
          <a:r>
            <a:rPr kumimoji="1" lang="en-US" altLang="ja-JP" sz="2000" dirty="0"/>
            <a:t>ICT</a:t>
          </a:r>
          <a:r>
            <a:rPr kumimoji="1" lang="ja-JP" altLang="en-US" sz="2000" dirty="0"/>
            <a:t>支援の拡充</a:t>
          </a:r>
        </a:p>
      </dgm:t>
    </dgm:pt>
    <dgm:pt modelId="{A329EE5C-9DC2-4C80-916E-3AD96D12FA05}" type="parTrans" cxnId="{309A9379-1A03-4260-A440-A0A7D5A75447}">
      <dgm:prSet/>
      <dgm:spPr/>
    </dgm:pt>
    <dgm:pt modelId="{AE0E5804-57F6-456E-81B3-263511156882}" type="sibTrans" cxnId="{309A9379-1A03-4260-A440-A0A7D5A75447}">
      <dgm:prSet/>
      <dgm:spPr/>
    </dgm:pt>
    <dgm:pt modelId="{2DB1633E-67E6-48F1-BFBC-A317C8B26876}" type="pres">
      <dgm:prSet presAssocID="{2391C9EE-13E5-4077-AE07-8E6A8B8E3B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3A5110FC-B916-4F84-96CF-44FB097BEBEB}" type="pres">
      <dgm:prSet presAssocID="{BCFD4737-D0F5-43A6-B98D-599575EB4E54}" presName="parentText" presStyleLbl="node1" presStyleIdx="0" presStyleCnt="2" custLinFactNeighborX="104" custLinFactNeighborY="-70328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8B45AE5-6135-499A-8358-EBD7C7F90F84}" type="pres">
      <dgm:prSet presAssocID="{BCFD4737-D0F5-43A6-B98D-599575EB4E54}" presName="childText" presStyleLbl="revTx" presStyleIdx="0" presStyleCnt="2" custLinFactNeighborX="-180" custLinFactNeighborY="-48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66A3F28-5DED-483C-9ED5-9ABC4ECFA774}" type="pres">
      <dgm:prSet presAssocID="{12AC54F3-853C-479D-9BBF-7BB9190DD3E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04AC751-9346-47F3-9C91-D61402F52A9E}" type="pres">
      <dgm:prSet presAssocID="{12AC54F3-853C-479D-9BBF-7BB9190DD3E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74B9D9C-95E5-47EF-9CA5-9E73A1ADC533}" type="presOf" srcId="{00A983EB-81F7-4640-9E1C-F78FE36C5D79}" destId="{38B45AE5-6135-499A-8358-EBD7C7F90F84}" srcOrd="0" destOrd="1" presId="urn:microsoft.com/office/officeart/2005/8/layout/vList2"/>
    <dgm:cxn modelId="{D422F453-E5A0-43DE-9BDA-9A4DC9B2C3F3}" srcId="{2391C9EE-13E5-4077-AE07-8E6A8B8E3B15}" destId="{BCFD4737-D0F5-43A6-B98D-599575EB4E54}" srcOrd="0" destOrd="0" parTransId="{5413C7F1-F49A-49D8-8A57-FBA7316A8295}" sibTransId="{48CA7F9B-4FE8-48D6-B8E0-FD1FBA7D8CEC}"/>
    <dgm:cxn modelId="{099B11E6-A7A1-4C4B-A367-2D2EE4CC3B5D}" srcId="{BCFD4737-D0F5-43A6-B98D-599575EB4E54}" destId="{075EB79D-0BBF-4A35-A6D9-818E4896DD60}" srcOrd="2" destOrd="0" parTransId="{A120028E-2207-4CA2-B5F6-4837DC7BEC7C}" sibTransId="{4498EE6D-FB5A-4BF0-A244-38F06188C98D}"/>
    <dgm:cxn modelId="{14FA7FCB-1BEF-4237-B66F-77636429CDDF}" srcId="{12AC54F3-853C-479D-9BBF-7BB9190DD3E9}" destId="{7DDAF048-81DA-4336-A88A-D5F6AAEE8759}" srcOrd="1" destOrd="0" parTransId="{85B0E724-5185-4872-991A-3733C73F548E}" sibTransId="{1E8C9887-01F7-443D-A33B-BC40BC9A209D}"/>
    <dgm:cxn modelId="{BF69C232-EF2E-4E2B-92C4-25218E169C1F}" type="presOf" srcId="{17CD1903-FF53-40F0-94F0-CA842E02D7EC}" destId="{C04AC751-9346-47F3-9C91-D61402F52A9E}" srcOrd="0" destOrd="2" presId="urn:microsoft.com/office/officeart/2005/8/layout/vList2"/>
    <dgm:cxn modelId="{309A9379-1A03-4260-A440-A0A7D5A75447}" srcId="{12AC54F3-853C-479D-9BBF-7BB9190DD3E9}" destId="{17CD1903-FF53-40F0-94F0-CA842E02D7EC}" srcOrd="2" destOrd="0" parTransId="{A329EE5C-9DC2-4C80-916E-3AD96D12FA05}" sibTransId="{AE0E5804-57F6-456E-81B3-263511156882}"/>
    <dgm:cxn modelId="{4C40CA32-94C6-4B6D-BA1A-13BB5F9AB746}" type="presOf" srcId="{7DDAF048-81DA-4336-A88A-D5F6AAEE8759}" destId="{C04AC751-9346-47F3-9C91-D61402F52A9E}" srcOrd="0" destOrd="1" presId="urn:microsoft.com/office/officeart/2005/8/layout/vList2"/>
    <dgm:cxn modelId="{3877045B-0802-4885-A36B-B32E4678EBBC}" srcId="{BCFD4737-D0F5-43A6-B98D-599575EB4E54}" destId="{00A983EB-81F7-4640-9E1C-F78FE36C5D79}" srcOrd="1" destOrd="0" parTransId="{AFFA4190-8B35-4B2A-BBB1-374A147F74A9}" sibTransId="{06473FF7-62B2-473A-BC4F-BA48BDAFFFCB}"/>
    <dgm:cxn modelId="{D77C267A-A48F-48D4-9421-DD638FADD7BA}" type="presOf" srcId="{2391C9EE-13E5-4077-AE07-8E6A8B8E3B15}" destId="{2DB1633E-67E6-48F1-BFBC-A317C8B26876}" srcOrd="0" destOrd="0" presId="urn:microsoft.com/office/officeart/2005/8/layout/vList2"/>
    <dgm:cxn modelId="{78095FC2-332D-424E-A835-7E29DAA459F0}" type="presOf" srcId="{BCFD4737-D0F5-43A6-B98D-599575EB4E54}" destId="{3A5110FC-B916-4F84-96CF-44FB097BEBEB}" srcOrd="0" destOrd="0" presId="urn:microsoft.com/office/officeart/2005/8/layout/vList2"/>
    <dgm:cxn modelId="{B11757C1-A713-4EED-94C4-4C5213DE54E9}" type="presOf" srcId="{45BC40F5-D94E-4EFD-BFC0-B6B51F0E5015}" destId="{38B45AE5-6135-499A-8358-EBD7C7F90F84}" srcOrd="0" destOrd="0" presId="urn:microsoft.com/office/officeart/2005/8/layout/vList2"/>
    <dgm:cxn modelId="{024E2368-D432-40B0-8E49-E0871EE9F62E}" type="presOf" srcId="{12AC54F3-853C-479D-9BBF-7BB9190DD3E9}" destId="{966A3F28-5DED-483C-9ED5-9ABC4ECFA774}" srcOrd="0" destOrd="0" presId="urn:microsoft.com/office/officeart/2005/8/layout/vList2"/>
    <dgm:cxn modelId="{01EDCC39-E9F6-4A96-A50A-7AAC4F6DD381}" type="presOf" srcId="{E40E0859-0959-4008-88BE-04E32C813F8B}" destId="{C04AC751-9346-47F3-9C91-D61402F52A9E}" srcOrd="0" destOrd="0" presId="urn:microsoft.com/office/officeart/2005/8/layout/vList2"/>
    <dgm:cxn modelId="{9DE2A570-6EA0-434C-BDB2-844C35EC7B53}" type="presOf" srcId="{075EB79D-0BBF-4A35-A6D9-818E4896DD60}" destId="{38B45AE5-6135-499A-8358-EBD7C7F90F84}" srcOrd="0" destOrd="2" presId="urn:microsoft.com/office/officeart/2005/8/layout/vList2"/>
    <dgm:cxn modelId="{DB7CE043-DEE2-46CC-BA98-B6DF825E817B}" srcId="{12AC54F3-853C-479D-9BBF-7BB9190DD3E9}" destId="{E40E0859-0959-4008-88BE-04E32C813F8B}" srcOrd="0" destOrd="0" parTransId="{BC7CF857-CC4A-4770-BF39-C38E305DF309}" sibTransId="{AC9C5B2F-51E0-4EA1-93B0-5DFED46C5A2F}"/>
    <dgm:cxn modelId="{26D6F414-0C6E-47E4-A5F2-8E761B67F150}" srcId="{2391C9EE-13E5-4077-AE07-8E6A8B8E3B15}" destId="{12AC54F3-853C-479D-9BBF-7BB9190DD3E9}" srcOrd="1" destOrd="0" parTransId="{EFD43615-9006-4584-82F1-C7348F392CCD}" sibTransId="{C010BA5B-8143-44B4-A069-6F2762F7C575}"/>
    <dgm:cxn modelId="{76337C7E-8229-415C-8D89-36BBDB662970}" srcId="{BCFD4737-D0F5-43A6-B98D-599575EB4E54}" destId="{45BC40F5-D94E-4EFD-BFC0-B6B51F0E5015}" srcOrd="0" destOrd="0" parTransId="{470A604E-4807-4E49-A3DD-F8D5FDDD0AB3}" sibTransId="{94E16F2D-2226-46DF-87D0-74241A123918}"/>
    <dgm:cxn modelId="{26D6842E-4DD3-4531-9CAE-D5D3397B5279}" type="presParOf" srcId="{2DB1633E-67E6-48F1-BFBC-A317C8B26876}" destId="{3A5110FC-B916-4F84-96CF-44FB097BEBEB}" srcOrd="0" destOrd="0" presId="urn:microsoft.com/office/officeart/2005/8/layout/vList2"/>
    <dgm:cxn modelId="{85DA75D9-D56E-4E63-8344-A9329CB78DF8}" type="presParOf" srcId="{2DB1633E-67E6-48F1-BFBC-A317C8B26876}" destId="{38B45AE5-6135-499A-8358-EBD7C7F90F84}" srcOrd="1" destOrd="0" presId="urn:microsoft.com/office/officeart/2005/8/layout/vList2"/>
    <dgm:cxn modelId="{AF5179A5-93A9-4D4A-8960-47A0AB82AA90}" type="presParOf" srcId="{2DB1633E-67E6-48F1-BFBC-A317C8B26876}" destId="{966A3F28-5DED-483C-9ED5-9ABC4ECFA774}" srcOrd="2" destOrd="0" presId="urn:microsoft.com/office/officeart/2005/8/layout/vList2"/>
    <dgm:cxn modelId="{0AAA8D59-983F-40B5-8ED0-D745EFD543A4}" type="presParOf" srcId="{2DB1633E-67E6-48F1-BFBC-A317C8B26876}" destId="{C04AC751-9346-47F3-9C91-D61402F52A9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43B483-3102-4F4E-BB5F-23CBF8BFB008}">
      <dsp:nvSpPr>
        <dsp:cNvPr id="0" name=""/>
        <dsp:cNvSpPr/>
      </dsp:nvSpPr>
      <dsp:spPr>
        <a:xfrm>
          <a:off x="1116889" y="1430505"/>
          <a:ext cx="3568513" cy="238417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B2FBBD-25CD-4B84-A7E4-758F95A91263}">
      <dsp:nvSpPr>
        <dsp:cNvPr id="0" name=""/>
        <dsp:cNvSpPr/>
      </dsp:nvSpPr>
      <dsp:spPr>
        <a:xfrm>
          <a:off x="94030" y="0"/>
          <a:ext cx="3703724" cy="29647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/>
            <a:t>課題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800" kern="1200" dirty="0"/>
            <a:t>手作業による業務の非効率性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000" kern="1200" dirty="0"/>
            <a:t>情報共有の遅延と属人化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000" kern="1200" dirty="0"/>
            <a:t>行政監査への対応の煩雑さ</a:t>
          </a:r>
        </a:p>
      </dsp:txBody>
      <dsp:txXfrm>
        <a:off x="180864" y="86834"/>
        <a:ext cx="3530056" cy="2791078"/>
      </dsp:txXfrm>
    </dsp:sp>
    <dsp:sp modelId="{D0A50A51-E480-4A7F-B10C-F4B1D90D2CCB}">
      <dsp:nvSpPr>
        <dsp:cNvPr id="0" name=""/>
        <dsp:cNvSpPr/>
      </dsp:nvSpPr>
      <dsp:spPr>
        <a:xfrm rot="21481108">
          <a:off x="4742993" y="1720867"/>
          <a:ext cx="391081" cy="8574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600" kern="1200"/>
        </a:p>
      </dsp:txBody>
      <dsp:txXfrm>
        <a:off x="4743028" y="1894388"/>
        <a:ext cx="273757" cy="514477"/>
      </dsp:txXfrm>
    </dsp:sp>
    <dsp:sp modelId="{1B4C9A90-85FB-4C4E-A908-7B088FE1B0F9}">
      <dsp:nvSpPr>
        <dsp:cNvPr id="0" name=""/>
        <dsp:cNvSpPr/>
      </dsp:nvSpPr>
      <dsp:spPr>
        <a:xfrm>
          <a:off x="5802110" y="1268405"/>
          <a:ext cx="3568513" cy="238417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49A9B-2AB2-4AE3-BE68-3D8A3217ADD7}">
      <dsp:nvSpPr>
        <dsp:cNvPr id="0" name=""/>
        <dsp:cNvSpPr/>
      </dsp:nvSpPr>
      <dsp:spPr>
        <a:xfrm>
          <a:off x="5346021" y="0"/>
          <a:ext cx="3568513" cy="30162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/>
            <a:t>成果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800" kern="1200" dirty="0"/>
            <a:t>業務の効率化と正確性の向上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/>
            <a:t>情報共有の迅速化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200" kern="1200" dirty="0"/>
            <a:t>行政監査対応の簡素化</a:t>
          </a:r>
        </a:p>
      </dsp:txBody>
      <dsp:txXfrm>
        <a:off x="5434364" y="88343"/>
        <a:ext cx="3391827" cy="28395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8EB19-8146-4C27-AD54-BE6F892B4C87}">
      <dsp:nvSpPr>
        <dsp:cNvPr id="0" name=""/>
        <dsp:cNvSpPr/>
      </dsp:nvSpPr>
      <dsp:spPr>
        <a:xfrm>
          <a:off x="96492" y="0"/>
          <a:ext cx="2360140" cy="7008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700" kern="1200" dirty="0"/>
            <a:t>業務効率化のステップ</a:t>
          </a:r>
        </a:p>
      </dsp:txBody>
      <dsp:txXfrm>
        <a:off x="130704" y="34212"/>
        <a:ext cx="2291716" cy="632410"/>
      </dsp:txXfrm>
    </dsp:sp>
    <dsp:sp modelId="{6F15B529-28CF-489F-B3A5-5795B0CC531E}">
      <dsp:nvSpPr>
        <dsp:cNvPr id="0" name=""/>
        <dsp:cNvSpPr/>
      </dsp:nvSpPr>
      <dsp:spPr>
        <a:xfrm>
          <a:off x="0" y="770576"/>
          <a:ext cx="10381089" cy="3971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960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1600" kern="1200" dirty="0"/>
            <a:t>①</a:t>
          </a:r>
          <a:r>
            <a:rPr kumimoji="1" lang="en-US" altLang="ja-JP" sz="1600" kern="1200" dirty="0"/>
            <a:t>iPad</a:t>
          </a:r>
          <a:r>
            <a:rPr kumimoji="1" lang="ja-JP" altLang="en-US" sz="1600" kern="1200" dirty="0"/>
            <a:t>導入と職員の操作</a:t>
          </a:r>
          <a:r>
            <a:rPr kumimoji="1" lang="ja-JP" altLang="en-US" sz="1600" kern="1200" dirty="0" smtClean="0"/>
            <a:t>研修　　　　　　　　　　　　　　　　　　　　　　　　　　　　　　　　　　　</a:t>
          </a:r>
          <a:r>
            <a:rPr kumimoji="1" lang="en-US" altLang="ja-JP" sz="1600" kern="1200" dirty="0" smtClean="0"/>
            <a:t>iPad</a:t>
          </a:r>
          <a:r>
            <a:rPr kumimoji="1" lang="ja-JP" altLang="en-US" sz="1600" kern="1200" dirty="0" smtClean="0"/>
            <a:t>を導入し、職員に対して「ポチパス」の操作方法や活用方法について研修を実施しました。</a:t>
          </a:r>
          <a:endParaRPr kumimoji="1" lang="ja-JP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ja-JP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1600" kern="1200" dirty="0"/>
            <a:t>②「ポチパス」導入と運用</a:t>
          </a:r>
          <a:r>
            <a:rPr kumimoji="1" lang="ja-JP" altLang="en-US" sz="1600" kern="1200" dirty="0" smtClean="0"/>
            <a:t>開始　　　　　　　　　　　　　　　　　　　　　　　　　　　　　　　　　　支援記録や勤怠管理など、日常業務に「ポチパス」を導入し、運用を開始しました。</a:t>
          </a:r>
          <a:endParaRPr kumimoji="1" lang="ja-JP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ja-JP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1600" kern="1200" dirty="0"/>
            <a:t>③定期的なフィードバックと</a:t>
          </a:r>
          <a:r>
            <a:rPr kumimoji="1" lang="ja-JP" altLang="en-US" sz="1600" kern="1200" dirty="0" smtClean="0"/>
            <a:t>改善　　　　　　　　　　　　　　　　　　　　　　　　　　　　　　　　　運用開始後、職員からのフィードバックを受けて、システムの改善や運用方法の見直しを行いました。</a:t>
          </a:r>
          <a:endParaRPr kumimoji="1" lang="ja-JP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kumimoji="1" lang="ja-JP" altLang="en-US" sz="1600" kern="1200" dirty="0"/>
        </a:p>
      </dsp:txBody>
      <dsp:txXfrm>
        <a:off x="0" y="770576"/>
        <a:ext cx="10381089" cy="39710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110FC-B916-4F84-96CF-44FB097BEBEB}">
      <dsp:nvSpPr>
        <dsp:cNvPr id="0" name=""/>
        <dsp:cNvSpPr/>
      </dsp:nvSpPr>
      <dsp:spPr>
        <a:xfrm>
          <a:off x="0" y="0"/>
          <a:ext cx="10381089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000" kern="1200" dirty="0"/>
            <a:t>【</a:t>
          </a:r>
          <a:r>
            <a:rPr kumimoji="1" lang="ja-JP" altLang="en-US" sz="2000" kern="1200" dirty="0"/>
            <a:t>良かった点</a:t>
          </a:r>
          <a:r>
            <a:rPr kumimoji="1" lang="en-US" altLang="ja-JP" sz="2000" kern="1200" dirty="0"/>
            <a:t>】</a:t>
          </a:r>
          <a:endParaRPr kumimoji="1" lang="ja-JP" altLang="en-US" sz="2000" kern="1200" dirty="0"/>
        </a:p>
      </dsp:txBody>
      <dsp:txXfrm>
        <a:off x="45692" y="45692"/>
        <a:ext cx="10289705" cy="844616"/>
      </dsp:txXfrm>
    </dsp:sp>
    <dsp:sp modelId="{38B45AE5-6135-499A-8358-EBD7C7F90F84}">
      <dsp:nvSpPr>
        <dsp:cNvPr id="0" name=""/>
        <dsp:cNvSpPr/>
      </dsp:nvSpPr>
      <dsp:spPr>
        <a:xfrm>
          <a:off x="0" y="947546"/>
          <a:ext cx="10381089" cy="289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960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2000" kern="1200" dirty="0"/>
            <a:t>①操作の簡便</a:t>
          </a:r>
          <a:r>
            <a:rPr kumimoji="1" lang="ja-JP" altLang="en-US" sz="2000" kern="1200" dirty="0" smtClean="0"/>
            <a:t>さ　　　　　　　　　　　　　　　　　　　　　　　　　　　　　　「ポチパス」は直感的に操作でき、職員の</a:t>
          </a:r>
          <a:r>
            <a:rPr kumimoji="1" lang="en-US" altLang="ja-JP" sz="2000" kern="1200" dirty="0" smtClean="0"/>
            <a:t>IT</a:t>
          </a:r>
          <a:r>
            <a:rPr kumimoji="1" lang="ja-JP" altLang="en-US" sz="2000" kern="1200" dirty="0" smtClean="0"/>
            <a:t>スキルに関係なく活用できました。</a:t>
          </a:r>
          <a:endParaRPr kumimoji="1" lang="ja-JP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2000" kern="1200" dirty="0"/>
            <a:t>②モバイル対応による柔軟な</a:t>
          </a:r>
          <a:r>
            <a:rPr kumimoji="1" lang="ja-JP" altLang="en-US" sz="2000" kern="1200" dirty="0" smtClean="0"/>
            <a:t>運用　　　　　　　　　　　　　　　　　　　　　　　</a:t>
          </a:r>
          <a:r>
            <a:rPr kumimoji="1" lang="en-US" altLang="ja-JP" sz="2000" kern="1200" dirty="0" smtClean="0"/>
            <a:t>iPad</a:t>
          </a:r>
          <a:r>
            <a:rPr kumimoji="1" lang="ja-JP" altLang="en-US" sz="2000" kern="1200" dirty="0" smtClean="0"/>
            <a:t>を活用することで、施設内外での柔軟な業務運用が可能となりました。</a:t>
          </a:r>
          <a:endParaRPr kumimoji="1" lang="ja-JP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2000" kern="1200" dirty="0"/>
            <a:t>③サポート体制の</a:t>
          </a:r>
          <a:r>
            <a:rPr kumimoji="1" lang="ja-JP" altLang="en-US" sz="2000" kern="1200" dirty="0" smtClean="0"/>
            <a:t>充実　　　　　　　　　　　　　　　　　　　　　　　　　　　　「ポチパス」の提供元からのサービスが充実しており、導入後の不安や疑問にも迅速に対応していただきました。</a:t>
          </a:r>
          <a:endParaRPr kumimoji="1" lang="ja-JP" altLang="en-US" sz="2000" kern="1200" dirty="0"/>
        </a:p>
      </dsp:txBody>
      <dsp:txXfrm>
        <a:off x="0" y="947546"/>
        <a:ext cx="10381089" cy="2898000"/>
      </dsp:txXfrm>
    </dsp:sp>
    <dsp:sp modelId="{966A3F28-5DED-483C-9ED5-9ABC4ECFA774}">
      <dsp:nvSpPr>
        <dsp:cNvPr id="0" name=""/>
        <dsp:cNvSpPr/>
      </dsp:nvSpPr>
      <dsp:spPr>
        <a:xfrm>
          <a:off x="0" y="3850105"/>
          <a:ext cx="10381089" cy="93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000" kern="1200" dirty="0"/>
            <a:t>【</a:t>
          </a:r>
          <a:r>
            <a:rPr kumimoji="1" lang="ja-JP" altLang="en-US" sz="2000" kern="1200" dirty="0"/>
            <a:t>今後の課題</a:t>
          </a:r>
          <a:r>
            <a:rPr kumimoji="1" lang="en-US" altLang="ja-JP" sz="2000" kern="1200" dirty="0"/>
            <a:t>】</a:t>
          </a:r>
          <a:endParaRPr kumimoji="1" lang="ja-JP" altLang="en-US" sz="2000" kern="1200" dirty="0"/>
        </a:p>
      </dsp:txBody>
      <dsp:txXfrm>
        <a:off x="45692" y="3895797"/>
        <a:ext cx="10289705" cy="844616"/>
      </dsp:txXfrm>
    </dsp:sp>
    <dsp:sp modelId="{C04AC751-9346-47F3-9C91-D61402F52A9E}">
      <dsp:nvSpPr>
        <dsp:cNvPr id="0" name=""/>
        <dsp:cNvSpPr/>
      </dsp:nvSpPr>
      <dsp:spPr>
        <a:xfrm>
          <a:off x="0" y="4786104"/>
          <a:ext cx="10381089" cy="13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960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2000" kern="1200" dirty="0"/>
            <a:t>①職員の</a:t>
          </a:r>
          <a:r>
            <a:rPr kumimoji="1" lang="en-US" altLang="ja-JP" sz="2000" kern="1200" dirty="0"/>
            <a:t>IT</a:t>
          </a:r>
          <a:r>
            <a:rPr kumimoji="1" lang="ja-JP" altLang="en-US" sz="2000" kern="1200" dirty="0"/>
            <a:t>スキル向上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2000" kern="1200" dirty="0"/>
            <a:t>②システムの定期的な見直しと更新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kumimoji="1" lang="ja-JP" altLang="en-US" sz="2000" kern="1200" dirty="0"/>
            <a:t>③利用者への</a:t>
          </a:r>
          <a:r>
            <a:rPr kumimoji="1" lang="en-US" altLang="ja-JP" sz="2000" kern="1200" dirty="0"/>
            <a:t>ICT</a:t>
          </a:r>
          <a:r>
            <a:rPr kumimoji="1" lang="ja-JP" altLang="en-US" sz="2000" kern="1200" dirty="0"/>
            <a:t>支援の拡充</a:t>
          </a:r>
        </a:p>
      </dsp:txBody>
      <dsp:txXfrm>
        <a:off x="0" y="4786104"/>
        <a:ext cx="10381089" cy="1371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51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3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35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02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29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865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01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53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38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46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FE1B-9565-4676-A2E8-F697DC098712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4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FE1B-9565-4676-A2E8-F697DC098712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0B2CD-4AFB-4FB4-9C53-F4D9C79C4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4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7117" y="209954"/>
            <a:ext cx="10515600" cy="909493"/>
          </a:xfrm>
        </p:spPr>
        <p:txBody>
          <a:bodyPr>
            <a:normAutofit/>
          </a:bodyPr>
          <a:lstStyle/>
          <a:p>
            <a:r>
              <a:rPr lang="ja-JP" altLang="en-US" dirty="0"/>
              <a:t>事務作業環境の課題を</a:t>
            </a:r>
            <a:r>
              <a:rPr lang="en-US" altLang="ja-JP" dirty="0"/>
              <a:t>ICT</a:t>
            </a:r>
            <a:r>
              <a:rPr lang="ja-JP" altLang="en-US" dirty="0"/>
              <a:t>導入で改善へ</a:t>
            </a:r>
            <a:endParaRPr kumimoji="1" lang="ja-JP" altLang="en-US" dirty="0"/>
          </a:p>
        </p:txBody>
      </p:sp>
      <p:graphicFrame>
        <p:nvGraphicFramePr>
          <p:cNvPr id="10" name="図表 9"/>
          <p:cNvGraphicFramePr/>
          <p:nvPr>
            <p:extLst>
              <p:ext uri="{D42A27DB-BD31-4B8C-83A1-F6EECF244321}">
                <p14:modId xmlns:p14="http://schemas.microsoft.com/office/powerpoint/2010/main" val="768505792"/>
              </p:ext>
            </p:extLst>
          </p:nvPr>
        </p:nvGraphicFramePr>
        <p:xfrm>
          <a:off x="1226910" y="2323652"/>
          <a:ext cx="9756648" cy="3814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タイトル 1"/>
          <p:cNvSpPr txBox="1">
            <a:spLocks/>
          </p:cNvSpPr>
          <p:nvPr/>
        </p:nvSpPr>
        <p:spPr>
          <a:xfrm>
            <a:off x="4658061" y="1119447"/>
            <a:ext cx="5682972" cy="991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/>
              <a:t>法人名：株式会社ナンデイ</a:t>
            </a:r>
            <a:r>
              <a:rPr lang="en-US" altLang="ja-JP" sz="1800" dirty="0"/>
              <a:t>	</a:t>
            </a:r>
          </a:p>
          <a:p>
            <a:r>
              <a:rPr lang="ja-JP" altLang="en-US" sz="1800" dirty="0"/>
              <a:t>事業所名：ラ・ポール</a:t>
            </a:r>
            <a:endParaRPr lang="en-US" altLang="ja-JP" sz="1800" dirty="0"/>
          </a:p>
          <a:p>
            <a:r>
              <a:rPr lang="ja-JP" altLang="en-US" sz="1800" dirty="0"/>
              <a:t>サービス種別：就労継続支援</a:t>
            </a:r>
            <a:r>
              <a:rPr lang="en-US" altLang="ja-JP" sz="1800" dirty="0"/>
              <a:t>B</a:t>
            </a:r>
            <a:r>
              <a:rPr lang="ja-JP" altLang="en-US" sz="1800" dirty="0"/>
              <a:t>型</a:t>
            </a:r>
          </a:p>
        </p:txBody>
      </p:sp>
    </p:spTree>
    <p:extLst>
      <p:ext uri="{BB962C8B-B14F-4D97-AF65-F5344CB8AC3E}">
        <p14:creationId xmlns:p14="http://schemas.microsoft.com/office/powerpoint/2010/main" val="332548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909579"/>
              </p:ext>
            </p:extLst>
          </p:nvPr>
        </p:nvGraphicFramePr>
        <p:xfrm>
          <a:off x="913504" y="645459"/>
          <a:ext cx="10381090" cy="4741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392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4518690"/>
              </p:ext>
            </p:extLst>
          </p:nvPr>
        </p:nvGraphicFramePr>
        <p:xfrm>
          <a:off x="838200" y="282632"/>
          <a:ext cx="10381090" cy="6173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688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130</Words>
  <Application>Microsoft Office PowerPoint</Application>
  <PresentationFormat>ワイド画面</PresentationFormat>
  <Paragraphs>24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事務作業環境の課題をICT導入で改善へ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事務作業環境の課題をICT導入で改善へ</dc:title>
  <cp:lastModifiedBy>川堰　友太</cp:lastModifiedBy>
  <cp:revision>3</cp:revision>
  <dcterms:modified xsi:type="dcterms:W3CDTF">2025-05-06T23:51:47Z</dcterms:modified>
</cp:coreProperties>
</file>