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9" d="100"/>
          <a:sy n="89" d="100"/>
        </p:scale>
        <p:origin x="108"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1618D2-C56D-40D4-9B6B-C5B0D5D58690}" type="doc">
      <dgm:prSet loTypeId="urn:microsoft.com/office/officeart/2005/8/layout/hProcess10" loCatId="picture" qsTypeId="urn:microsoft.com/office/officeart/2005/8/quickstyle/simple1" qsCatId="simple" csTypeId="urn:microsoft.com/office/officeart/2005/8/colors/accent1_2" csCatId="accent1" phldr="1"/>
      <dgm:spPr/>
      <dgm:t>
        <a:bodyPr/>
        <a:lstStyle/>
        <a:p>
          <a:endParaRPr kumimoji="1" lang="ja-JP" altLang="en-US"/>
        </a:p>
      </dgm:t>
    </dgm:pt>
    <dgm:pt modelId="{3F0A14CD-A933-4E72-98A2-6C3093446A2C}">
      <dgm:prSet phldrT="[テキスト]"/>
      <dgm:spPr/>
      <dgm:t>
        <a:bodyPr/>
        <a:lstStyle/>
        <a:p>
          <a:r>
            <a:rPr kumimoji="1" lang="ja-JP" altLang="en-US" dirty="0"/>
            <a:t>課題</a:t>
          </a:r>
        </a:p>
      </dgm:t>
    </dgm:pt>
    <dgm:pt modelId="{EE844622-DED4-4CF7-B158-26ED53FF354C}" type="parTrans" cxnId="{638BA530-CA8F-4E2E-B1C7-4E5C05044CC8}">
      <dgm:prSet/>
      <dgm:spPr/>
      <dgm:t>
        <a:bodyPr/>
        <a:lstStyle/>
        <a:p>
          <a:endParaRPr kumimoji="1" lang="ja-JP" altLang="en-US"/>
        </a:p>
      </dgm:t>
    </dgm:pt>
    <dgm:pt modelId="{29139FF9-0DA1-4B62-83CE-4FCB218D6DBE}" type="sibTrans" cxnId="{638BA530-CA8F-4E2E-B1C7-4E5C05044CC8}">
      <dgm:prSet/>
      <dgm:spPr/>
      <dgm:t>
        <a:bodyPr/>
        <a:lstStyle/>
        <a:p>
          <a:endParaRPr kumimoji="1" lang="ja-JP" altLang="en-US"/>
        </a:p>
      </dgm:t>
    </dgm:pt>
    <dgm:pt modelId="{131949B0-770C-4287-97A6-CB813DAE7500}">
      <dgm:prSet phldrT="[テキスト]"/>
      <dgm:spPr/>
      <dgm:t>
        <a:bodyPr/>
        <a:lstStyle/>
        <a:p>
          <a:endParaRPr kumimoji="1" lang="ja-JP" altLang="en-US" dirty="0"/>
        </a:p>
      </dgm:t>
    </dgm:pt>
    <dgm:pt modelId="{BB07E2E2-0EFA-4C7D-A068-D8FABC5F60F0}" type="parTrans" cxnId="{9D94FC2A-6797-4BE1-B35F-547679F8C5D4}">
      <dgm:prSet/>
      <dgm:spPr/>
      <dgm:t>
        <a:bodyPr/>
        <a:lstStyle/>
        <a:p>
          <a:endParaRPr kumimoji="1" lang="ja-JP" altLang="en-US"/>
        </a:p>
      </dgm:t>
    </dgm:pt>
    <dgm:pt modelId="{890DAA34-344A-4A1F-B2DC-0308EA0F663F}" type="sibTrans" cxnId="{9D94FC2A-6797-4BE1-B35F-547679F8C5D4}">
      <dgm:prSet/>
      <dgm:spPr/>
      <dgm:t>
        <a:bodyPr/>
        <a:lstStyle/>
        <a:p>
          <a:endParaRPr kumimoji="1" lang="ja-JP" altLang="en-US"/>
        </a:p>
      </dgm:t>
    </dgm:pt>
    <dgm:pt modelId="{1BA8009B-D2F0-45C8-BCF8-44C61A82EF54}">
      <dgm:prSet phldrT="[テキスト]"/>
      <dgm:spPr/>
      <dgm:t>
        <a:bodyPr/>
        <a:lstStyle/>
        <a:p>
          <a:r>
            <a:rPr kumimoji="1" lang="ja-JP" altLang="en-US" dirty="0"/>
            <a:t>成果</a:t>
          </a:r>
        </a:p>
      </dgm:t>
    </dgm:pt>
    <dgm:pt modelId="{30D958CD-B6D1-4C5A-83D3-7964132E9568}" type="parTrans" cxnId="{EA240A1F-3AEE-4537-B654-462E6D724ED6}">
      <dgm:prSet/>
      <dgm:spPr/>
      <dgm:t>
        <a:bodyPr/>
        <a:lstStyle/>
        <a:p>
          <a:endParaRPr kumimoji="1" lang="ja-JP" altLang="en-US"/>
        </a:p>
      </dgm:t>
    </dgm:pt>
    <dgm:pt modelId="{9EE8AA72-B948-49A9-AD62-46AA706938F1}" type="sibTrans" cxnId="{EA240A1F-3AEE-4537-B654-462E6D724ED6}">
      <dgm:prSet/>
      <dgm:spPr/>
      <dgm:t>
        <a:bodyPr/>
        <a:lstStyle/>
        <a:p>
          <a:endParaRPr kumimoji="1" lang="ja-JP" altLang="en-US"/>
        </a:p>
      </dgm:t>
    </dgm:pt>
    <dgm:pt modelId="{5991C3F6-3BC5-423B-AC43-4EC97C764069}">
      <dgm:prSet phldrT="[テキスト]"/>
      <dgm:spPr/>
      <dgm:t>
        <a:bodyPr/>
        <a:lstStyle/>
        <a:p>
          <a:r>
            <a:rPr kumimoji="1" lang="ja-JP" altLang="en-US" dirty="0"/>
            <a:t>パソコンのバッテリーが経年劣化により、持続して使用する事が困難であった。そのため外出先での会議記録の作成ならびに支援記録の作成が手書きにて実施される場面がある事。手書きした記録を事業所に戻った後、パソコンに入力する作業があった。</a:t>
          </a:r>
        </a:p>
      </dgm:t>
    </dgm:pt>
    <dgm:pt modelId="{A63212F3-6F22-4993-B3EE-86F5DFD5DAAF}" type="parTrans" cxnId="{94C79433-0F87-4C0E-8B99-89DF3C9D3C81}">
      <dgm:prSet/>
      <dgm:spPr/>
      <dgm:t>
        <a:bodyPr/>
        <a:lstStyle/>
        <a:p>
          <a:endParaRPr kumimoji="1" lang="ja-JP" altLang="en-US"/>
        </a:p>
      </dgm:t>
    </dgm:pt>
    <dgm:pt modelId="{05F443AC-CEB2-4EE5-AED6-94844C658ABC}" type="sibTrans" cxnId="{94C79433-0F87-4C0E-8B99-89DF3C9D3C81}">
      <dgm:prSet/>
      <dgm:spPr/>
      <dgm:t>
        <a:bodyPr/>
        <a:lstStyle/>
        <a:p>
          <a:endParaRPr kumimoji="1" lang="ja-JP" altLang="en-US"/>
        </a:p>
      </dgm:t>
    </dgm:pt>
    <dgm:pt modelId="{44267845-856B-4198-82CA-FD35EEEB1CED}">
      <dgm:prSet phldrT="[テキスト]"/>
      <dgm:spPr/>
      <dgm:t>
        <a:bodyPr/>
        <a:lstStyle/>
        <a:p>
          <a:r>
            <a:rPr kumimoji="1" lang="ja-JP" altLang="en-US" dirty="0"/>
            <a:t>パソコンを導入後、外出先での会議記録の作成がパソコンにて実施でき、課題が解決できた。</a:t>
          </a:r>
        </a:p>
      </dgm:t>
    </dgm:pt>
    <dgm:pt modelId="{E2614F8F-3119-42D8-8592-2E5ED4AE58CA}" type="sibTrans" cxnId="{68148EAE-B528-4345-9A89-5ED3E71BF9AA}">
      <dgm:prSet/>
      <dgm:spPr/>
      <dgm:t>
        <a:bodyPr/>
        <a:lstStyle/>
        <a:p>
          <a:endParaRPr kumimoji="1" lang="ja-JP" altLang="en-US"/>
        </a:p>
      </dgm:t>
    </dgm:pt>
    <dgm:pt modelId="{677E41B6-CBB9-4FD1-BB40-20FFBB5379CF}" type="parTrans" cxnId="{68148EAE-B528-4345-9A89-5ED3E71BF9AA}">
      <dgm:prSet/>
      <dgm:spPr/>
      <dgm:t>
        <a:bodyPr/>
        <a:lstStyle/>
        <a:p>
          <a:endParaRPr kumimoji="1" lang="ja-JP" altLang="en-US"/>
        </a:p>
      </dgm:t>
    </dgm:pt>
    <dgm:pt modelId="{4C466AB7-D76E-4DF5-A0BC-2FF21C69DB05}">
      <dgm:prSet phldrT="[テキスト]"/>
      <dgm:spPr/>
      <dgm:t>
        <a:bodyPr/>
        <a:lstStyle/>
        <a:p>
          <a:endParaRPr kumimoji="1" lang="ja-JP" altLang="en-US" dirty="0"/>
        </a:p>
      </dgm:t>
    </dgm:pt>
    <dgm:pt modelId="{3FCBC102-B767-41B5-99DF-C80AF442C2D5}" type="sibTrans" cxnId="{6BD8BF38-B2FF-4FA3-8E72-14B5D858CCE1}">
      <dgm:prSet/>
      <dgm:spPr/>
      <dgm:t>
        <a:bodyPr/>
        <a:lstStyle/>
        <a:p>
          <a:endParaRPr kumimoji="1" lang="ja-JP" altLang="en-US"/>
        </a:p>
      </dgm:t>
    </dgm:pt>
    <dgm:pt modelId="{A911DCB0-0908-4756-B109-0417EDC722B6}" type="parTrans" cxnId="{6BD8BF38-B2FF-4FA3-8E72-14B5D858CCE1}">
      <dgm:prSet/>
      <dgm:spPr/>
      <dgm:t>
        <a:bodyPr/>
        <a:lstStyle/>
        <a:p>
          <a:endParaRPr kumimoji="1" lang="ja-JP" altLang="en-US"/>
        </a:p>
      </dgm:t>
    </dgm:pt>
    <dgm:pt modelId="{DDA79C96-AB51-4BF6-8726-D88BB6749C4A}" type="pres">
      <dgm:prSet presAssocID="{821618D2-C56D-40D4-9B6B-C5B0D5D58690}" presName="Name0" presStyleCnt="0">
        <dgm:presLayoutVars>
          <dgm:dir/>
          <dgm:resizeHandles val="exact"/>
        </dgm:presLayoutVars>
      </dgm:prSet>
      <dgm:spPr/>
      <dgm:t>
        <a:bodyPr/>
        <a:lstStyle/>
        <a:p>
          <a:endParaRPr kumimoji="1" lang="ja-JP" altLang="en-US"/>
        </a:p>
      </dgm:t>
    </dgm:pt>
    <dgm:pt modelId="{200765C9-F806-4819-AEDD-653B61FF6351}" type="pres">
      <dgm:prSet presAssocID="{3F0A14CD-A933-4E72-98A2-6C3093446A2C}" presName="composite" presStyleCnt="0"/>
      <dgm:spPr/>
    </dgm:pt>
    <dgm:pt modelId="{B543B483-3102-4F4E-BB5F-23CBF8BFB008}" type="pres">
      <dgm:prSet presAssocID="{3F0A14CD-A933-4E72-98A2-6C3093446A2C}" presName="imagSh" presStyleLbl="bgImgPlace1" presStyleIdx="0" presStyleCnt="2" custLinFactNeighborX="31198" custLinFactNeighborY="81236"/>
      <dgm:spPr/>
    </dgm:pt>
    <dgm:pt modelId="{E8B2FBBD-25CD-4B84-A7E4-758F95A91263}" type="pres">
      <dgm:prSet presAssocID="{3F0A14CD-A933-4E72-98A2-6C3093446A2C}" presName="txNode" presStyleLbl="node1" presStyleIdx="0" presStyleCnt="2" custScaleX="103789" custScaleY="124351" custLinFactNeighborX="-11850" custLinFactNeighborY="-49126">
        <dgm:presLayoutVars>
          <dgm:bulletEnabled val="1"/>
        </dgm:presLayoutVars>
      </dgm:prSet>
      <dgm:spPr/>
      <dgm:t>
        <a:bodyPr/>
        <a:lstStyle/>
        <a:p>
          <a:endParaRPr kumimoji="1" lang="ja-JP" altLang="en-US"/>
        </a:p>
      </dgm:t>
    </dgm:pt>
    <dgm:pt modelId="{D0A50A51-E480-4A7F-B10C-F4B1D90D2CCB}" type="pres">
      <dgm:prSet presAssocID="{29139FF9-0DA1-4B62-83CE-4FCB218D6DBE}" presName="sibTrans" presStyleLbl="sibTrans2D1" presStyleIdx="0" presStyleCnt="1" custLinFactNeighborX="-85184" custLinFactNeighborY="-45597"/>
      <dgm:spPr/>
      <dgm:t>
        <a:bodyPr/>
        <a:lstStyle/>
        <a:p>
          <a:endParaRPr kumimoji="1" lang="ja-JP" altLang="en-US"/>
        </a:p>
      </dgm:t>
    </dgm:pt>
    <dgm:pt modelId="{1CFC19CD-2C1F-407F-84F8-E5F32467D2CF}" type="pres">
      <dgm:prSet presAssocID="{29139FF9-0DA1-4B62-83CE-4FCB218D6DBE}" presName="connTx" presStyleLbl="sibTrans2D1" presStyleIdx="0" presStyleCnt="1"/>
      <dgm:spPr/>
      <dgm:t>
        <a:bodyPr/>
        <a:lstStyle/>
        <a:p>
          <a:endParaRPr kumimoji="1" lang="ja-JP" altLang="en-US"/>
        </a:p>
      </dgm:t>
    </dgm:pt>
    <dgm:pt modelId="{1D2D8CD7-F6F5-4DEA-AA5E-8E4604D88770}" type="pres">
      <dgm:prSet presAssocID="{1BA8009B-D2F0-45C8-BCF8-44C61A82EF54}" presName="composite" presStyleCnt="0"/>
      <dgm:spPr/>
    </dgm:pt>
    <dgm:pt modelId="{1B4C9A90-85FB-4C4E-A908-7B088FE1B0F9}" type="pres">
      <dgm:prSet presAssocID="{1BA8009B-D2F0-45C8-BCF8-44C61A82EF54}" presName="imagSh" presStyleLbl="bgImgPlace1" presStyleIdx="1" presStyleCnt="2" custLinFactNeighborX="5562" custLinFactNeighborY="59829"/>
      <dgm:spPr/>
    </dgm:pt>
    <dgm:pt modelId="{B6249A9B-2AB2-4AE3-BE68-3D8A3217ADD7}" type="pres">
      <dgm:prSet presAssocID="{1BA8009B-D2F0-45C8-BCF8-44C61A82EF54}" presName="txNode" presStyleLbl="node1" presStyleIdx="1" presStyleCnt="2" custScaleY="126512" custLinFactNeighborX="-23498" custLinFactNeighborY="-49400">
        <dgm:presLayoutVars>
          <dgm:bulletEnabled val="1"/>
        </dgm:presLayoutVars>
      </dgm:prSet>
      <dgm:spPr/>
      <dgm:t>
        <a:bodyPr/>
        <a:lstStyle/>
        <a:p>
          <a:endParaRPr kumimoji="1" lang="ja-JP" altLang="en-US"/>
        </a:p>
      </dgm:t>
    </dgm:pt>
  </dgm:ptLst>
  <dgm:cxnLst>
    <dgm:cxn modelId="{563BFFBE-18BF-4DFE-87EB-230D3F39ED89}" type="presOf" srcId="{1BA8009B-D2F0-45C8-BCF8-44C61A82EF54}" destId="{B6249A9B-2AB2-4AE3-BE68-3D8A3217ADD7}" srcOrd="0" destOrd="0" presId="urn:microsoft.com/office/officeart/2005/8/layout/hProcess10"/>
    <dgm:cxn modelId="{EA240A1F-3AEE-4537-B654-462E6D724ED6}" srcId="{821618D2-C56D-40D4-9B6B-C5B0D5D58690}" destId="{1BA8009B-D2F0-45C8-BCF8-44C61A82EF54}" srcOrd="1" destOrd="0" parTransId="{30D958CD-B6D1-4C5A-83D3-7964132E9568}" sibTransId="{9EE8AA72-B948-49A9-AD62-46AA706938F1}"/>
    <dgm:cxn modelId="{58D0DD6A-3140-4E8F-BD0A-E54547611C7D}" type="presOf" srcId="{29139FF9-0DA1-4B62-83CE-4FCB218D6DBE}" destId="{1CFC19CD-2C1F-407F-84F8-E5F32467D2CF}" srcOrd="1" destOrd="0" presId="urn:microsoft.com/office/officeart/2005/8/layout/hProcess10"/>
    <dgm:cxn modelId="{D979A327-8A23-4893-9040-4527AD2149BA}" type="presOf" srcId="{5991C3F6-3BC5-423B-AC43-4EC97C764069}" destId="{E8B2FBBD-25CD-4B84-A7E4-758F95A91263}" srcOrd="0" destOrd="1" presId="urn:microsoft.com/office/officeart/2005/8/layout/hProcess10"/>
    <dgm:cxn modelId="{ED192AD6-0239-491A-AC6D-EDB79D7743D0}" type="presOf" srcId="{821618D2-C56D-40D4-9B6B-C5B0D5D58690}" destId="{DDA79C96-AB51-4BF6-8726-D88BB6749C4A}" srcOrd="0" destOrd="0" presId="urn:microsoft.com/office/officeart/2005/8/layout/hProcess10"/>
    <dgm:cxn modelId="{94C79433-0F87-4C0E-8B99-89DF3C9D3C81}" srcId="{3F0A14CD-A933-4E72-98A2-6C3093446A2C}" destId="{5991C3F6-3BC5-423B-AC43-4EC97C764069}" srcOrd="0" destOrd="0" parTransId="{A63212F3-6F22-4993-B3EE-86F5DFD5DAAF}" sibTransId="{05F443AC-CEB2-4EE5-AED6-94844C658ABC}"/>
    <dgm:cxn modelId="{4D4DBF6B-E3E2-48AB-BCDE-93643C323560}" type="presOf" srcId="{29139FF9-0DA1-4B62-83CE-4FCB218D6DBE}" destId="{D0A50A51-E480-4A7F-B10C-F4B1D90D2CCB}" srcOrd="0" destOrd="0" presId="urn:microsoft.com/office/officeart/2005/8/layout/hProcess10"/>
    <dgm:cxn modelId="{2FE0AA0C-22D1-4438-9D16-5F2E301146D3}" type="presOf" srcId="{3F0A14CD-A933-4E72-98A2-6C3093446A2C}" destId="{E8B2FBBD-25CD-4B84-A7E4-758F95A91263}" srcOrd="0" destOrd="0" presId="urn:microsoft.com/office/officeart/2005/8/layout/hProcess10"/>
    <dgm:cxn modelId="{D2F4A0B9-E92D-4186-A6E1-FC951895B4CE}" type="presOf" srcId="{44267845-856B-4198-82CA-FD35EEEB1CED}" destId="{B6249A9B-2AB2-4AE3-BE68-3D8A3217ADD7}" srcOrd="0" destOrd="1" presId="urn:microsoft.com/office/officeart/2005/8/layout/hProcess10"/>
    <dgm:cxn modelId="{52DF8509-1F60-49E8-B01A-ECFD6BB29CB1}" type="presOf" srcId="{131949B0-770C-4287-97A6-CB813DAE7500}" destId="{E8B2FBBD-25CD-4B84-A7E4-758F95A91263}" srcOrd="0" destOrd="2" presId="urn:microsoft.com/office/officeart/2005/8/layout/hProcess10"/>
    <dgm:cxn modelId="{6BD8BF38-B2FF-4FA3-8E72-14B5D858CCE1}" srcId="{1BA8009B-D2F0-45C8-BCF8-44C61A82EF54}" destId="{4C466AB7-D76E-4DF5-A0BC-2FF21C69DB05}" srcOrd="1" destOrd="0" parTransId="{A911DCB0-0908-4756-B109-0417EDC722B6}" sibTransId="{3FCBC102-B767-41B5-99DF-C80AF442C2D5}"/>
    <dgm:cxn modelId="{1D999EE4-61F9-4317-93D0-9023541C2F17}" type="presOf" srcId="{4C466AB7-D76E-4DF5-A0BC-2FF21C69DB05}" destId="{B6249A9B-2AB2-4AE3-BE68-3D8A3217ADD7}" srcOrd="0" destOrd="2" presId="urn:microsoft.com/office/officeart/2005/8/layout/hProcess10"/>
    <dgm:cxn modelId="{9D94FC2A-6797-4BE1-B35F-547679F8C5D4}" srcId="{3F0A14CD-A933-4E72-98A2-6C3093446A2C}" destId="{131949B0-770C-4287-97A6-CB813DAE7500}" srcOrd="1" destOrd="0" parTransId="{BB07E2E2-0EFA-4C7D-A068-D8FABC5F60F0}" sibTransId="{890DAA34-344A-4A1F-B2DC-0308EA0F663F}"/>
    <dgm:cxn modelId="{638BA530-CA8F-4E2E-B1C7-4E5C05044CC8}" srcId="{821618D2-C56D-40D4-9B6B-C5B0D5D58690}" destId="{3F0A14CD-A933-4E72-98A2-6C3093446A2C}" srcOrd="0" destOrd="0" parTransId="{EE844622-DED4-4CF7-B158-26ED53FF354C}" sibTransId="{29139FF9-0DA1-4B62-83CE-4FCB218D6DBE}"/>
    <dgm:cxn modelId="{68148EAE-B528-4345-9A89-5ED3E71BF9AA}" srcId="{1BA8009B-D2F0-45C8-BCF8-44C61A82EF54}" destId="{44267845-856B-4198-82CA-FD35EEEB1CED}" srcOrd="0" destOrd="0" parTransId="{677E41B6-CBB9-4FD1-BB40-20FFBB5379CF}" sibTransId="{E2614F8F-3119-42D8-8592-2E5ED4AE58CA}"/>
    <dgm:cxn modelId="{F92F6A2B-E372-41A4-9BE5-848F10EDA255}" type="presParOf" srcId="{DDA79C96-AB51-4BF6-8726-D88BB6749C4A}" destId="{200765C9-F806-4819-AEDD-653B61FF6351}" srcOrd="0" destOrd="0" presId="urn:microsoft.com/office/officeart/2005/8/layout/hProcess10"/>
    <dgm:cxn modelId="{24ECE0C0-7FA9-4C83-A923-56215B133C9E}" type="presParOf" srcId="{200765C9-F806-4819-AEDD-653B61FF6351}" destId="{B543B483-3102-4F4E-BB5F-23CBF8BFB008}" srcOrd="0" destOrd="0" presId="urn:microsoft.com/office/officeart/2005/8/layout/hProcess10"/>
    <dgm:cxn modelId="{59F700A6-BB1B-4FD0-8578-C82530806881}" type="presParOf" srcId="{200765C9-F806-4819-AEDD-653B61FF6351}" destId="{E8B2FBBD-25CD-4B84-A7E4-758F95A91263}" srcOrd="1" destOrd="0" presId="urn:microsoft.com/office/officeart/2005/8/layout/hProcess10"/>
    <dgm:cxn modelId="{A212CB99-1680-43EB-B688-7DB2EDAA0E36}" type="presParOf" srcId="{DDA79C96-AB51-4BF6-8726-D88BB6749C4A}" destId="{D0A50A51-E480-4A7F-B10C-F4B1D90D2CCB}" srcOrd="1" destOrd="0" presId="urn:microsoft.com/office/officeart/2005/8/layout/hProcess10"/>
    <dgm:cxn modelId="{05A55153-8004-4FE6-899D-219F960D520B}" type="presParOf" srcId="{D0A50A51-E480-4A7F-B10C-F4B1D90D2CCB}" destId="{1CFC19CD-2C1F-407F-84F8-E5F32467D2CF}" srcOrd="0" destOrd="0" presId="urn:microsoft.com/office/officeart/2005/8/layout/hProcess10"/>
    <dgm:cxn modelId="{CE5DF3D8-24DE-451F-8899-AB8DA9A883F2}" type="presParOf" srcId="{DDA79C96-AB51-4BF6-8726-D88BB6749C4A}" destId="{1D2D8CD7-F6F5-4DEA-AA5E-8E4604D88770}" srcOrd="2" destOrd="0" presId="urn:microsoft.com/office/officeart/2005/8/layout/hProcess10"/>
    <dgm:cxn modelId="{DF171CD1-8C79-4C97-98BF-3A6375C68A14}" type="presParOf" srcId="{1D2D8CD7-F6F5-4DEA-AA5E-8E4604D88770}" destId="{1B4C9A90-85FB-4C4E-A908-7B088FE1B0F9}" srcOrd="0" destOrd="0" presId="urn:microsoft.com/office/officeart/2005/8/layout/hProcess10"/>
    <dgm:cxn modelId="{09E3B500-F930-4CAF-95A4-FA9A99CAD20C}" type="presParOf" srcId="{1D2D8CD7-F6F5-4DEA-AA5E-8E4604D88770}" destId="{B6249A9B-2AB2-4AE3-BE68-3D8A3217ADD7}" srcOrd="1" destOrd="0" presId="urn:microsoft.com/office/officeart/2005/8/layout/hProcess10"/>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391C9EE-13E5-4077-AE07-8E6A8B8E3B1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kumimoji="1" lang="ja-JP" altLang="en-US"/>
        </a:p>
      </dgm:t>
    </dgm:pt>
    <dgm:pt modelId="{0769B8DE-D630-4A07-B8C1-A12105C3953A}">
      <dgm:prSet phldrT="[テキスト]"/>
      <dgm:spPr/>
      <dgm:t>
        <a:bodyPr/>
        <a:lstStyle/>
        <a:p>
          <a:r>
            <a:rPr kumimoji="1" lang="ja-JP" altLang="en-US" dirty="0"/>
            <a:t>業務効率化のステップ</a:t>
          </a:r>
        </a:p>
      </dgm:t>
    </dgm:pt>
    <dgm:pt modelId="{F978C5CA-E6ED-40E0-A92F-E0038E388964}" type="parTrans" cxnId="{80076F7D-37BA-4D6E-96C8-016F337AF86E}">
      <dgm:prSet/>
      <dgm:spPr/>
      <dgm:t>
        <a:bodyPr/>
        <a:lstStyle/>
        <a:p>
          <a:endParaRPr kumimoji="1" lang="ja-JP" altLang="en-US"/>
        </a:p>
      </dgm:t>
    </dgm:pt>
    <dgm:pt modelId="{109DA740-B204-4183-8504-06BB5C1B2853}" type="sibTrans" cxnId="{80076F7D-37BA-4D6E-96C8-016F337AF86E}">
      <dgm:prSet/>
      <dgm:spPr/>
      <dgm:t>
        <a:bodyPr/>
        <a:lstStyle/>
        <a:p>
          <a:endParaRPr kumimoji="1" lang="ja-JP" altLang="en-US"/>
        </a:p>
      </dgm:t>
    </dgm:pt>
    <dgm:pt modelId="{BCFD4737-D0F5-43A6-B98D-599575EB4E54}">
      <dgm:prSet phldrT="[テキスト]" custT="1"/>
      <dgm:spPr/>
      <dgm:t>
        <a:bodyPr/>
        <a:lstStyle/>
        <a:p>
          <a:r>
            <a:rPr kumimoji="1" lang="ja-JP" altLang="en-US" sz="1600" dirty="0"/>
            <a:t>①導入前の背景や検討</a:t>
          </a:r>
          <a:r>
            <a:rPr kumimoji="1" lang="ja-JP" altLang="en-US" sz="1600" dirty="0" smtClean="0"/>
            <a:t>状況　　　　　　　　　　　　　　　　　　　　　　　　　　　　　　導入前からパソコンは使用していたが、経年劣化によりバッテリーが消耗していたため、電源に繋ぎながら使用しないといけない状況であった。　　　　　　　　　　　　　　　　　　　導入前に使用していたパソコンが経年劣化により使用できなくなった場合、ハードディスク内のデータを取り出せなくなる可能性があったため購入を急ぐ必要があった。</a:t>
          </a:r>
          <a:endParaRPr kumimoji="1" lang="ja-JP" altLang="en-US" sz="1600" dirty="0"/>
        </a:p>
      </dgm:t>
    </dgm:pt>
    <dgm:pt modelId="{5413C7F1-F49A-49D8-8A57-FBA7316A8295}" type="parTrans" cxnId="{D422F453-E5A0-43DE-9BDA-9A4DC9B2C3F3}">
      <dgm:prSet/>
      <dgm:spPr/>
      <dgm:t>
        <a:bodyPr/>
        <a:lstStyle/>
        <a:p>
          <a:endParaRPr kumimoji="1" lang="ja-JP" altLang="en-US"/>
        </a:p>
      </dgm:t>
    </dgm:pt>
    <dgm:pt modelId="{48CA7F9B-4FE8-48D6-B8E0-FD1FBA7D8CEC}" type="sibTrans" cxnId="{D422F453-E5A0-43DE-9BDA-9A4DC9B2C3F3}">
      <dgm:prSet/>
      <dgm:spPr/>
      <dgm:t>
        <a:bodyPr/>
        <a:lstStyle/>
        <a:p>
          <a:endParaRPr kumimoji="1" lang="ja-JP" altLang="en-US"/>
        </a:p>
      </dgm:t>
    </dgm:pt>
    <dgm:pt modelId="{D43B41E8-7098-4E99-AEB5-BC850A5E1824}">
      <dgm:prSet phldrT="[テキスト]" custT="1"/>
      <dgm:spPr/>
      <dgm:t>
        <a:bodyPr/>
        <a:lstStyle/>
        <a:p>
          <a:r>
            <a:rPr kumimoji="1" lang="ja-JP" altLang="en-US" sz="1600" dirty="0"/>
            <a:t>②導入内容（詳細</a:t>
          </a:r>
          <a:r>
            <a:rPr kumimoji="1" lang="ja-JP" altLang="en-US" sz="1600" dirty="0" smtClean="0"/>
            <a:t>）　　　　　　　　　　　　　　　　　　　　　　　　　　　　　　　　　複数の業者に見積を取り、携行性が高く、バッテリーの容量が大きいパソコンを選定した。</a:t>
          </a:r>
          <a:endParaRPr kumimoji="1" lang="ja-JP" altLang="en-US" sz="1600" dirty="0"/>
        </a:p>
      </dgm:t>
    </dgm:pt>
    <dgm:pt modelId="{4D958706-B044-4747-BA9B-5A071E49DF4C}" type="parTrans" cxnId="{2D4F3E57-12C2-4F52-892B-89EDC8DF72EE}">
      <dgm:prSet/>
      <dgm:spPr/>
      <dgm:t>
        <a:bodyPr/>
        <a:lstStyle/>
        <a:p>
          <a:endParaRPr kumimoji="1" lang="ja-JP" altLang="en-US"/>
        </a:p>
      </dgm:t>
    </dgm:pt>
    <dgm:pt modelId="{B75BE2B9-B928-462C-BA6F-380982A7CEBF}" type="sibTrans" cxnId="{2D4F3E57-12C2-4F52-892B-89EDC8DF72EE}">
      <dgm:prSet/>
      <dgm:spPr/>
      <dgm:t>
        <a:bodyPr/>
        <a:lstStyle/>
        <a:p>
          <a:endParaRPr kumimoji="1" lang="ja-JP" altLang="en-US"/>
        </a:p>
      </dgm:t>
    </dgm:pt>
    <dgm:pt modelId="{9002B546-5EDA-448E-AE4E-7A4FDF89E952}">
      <dgm:prSet phldrT="[テキスト]" custT="1"/>
      <dgm:spPr/>
      <dgm:t>
        <a:bodyPr/>
        <a:lstStyle/>
        <a:p>
          <a:r>
            <a:rPr kumimoji="1" lang="ja-JP" altLang="en-US" sz="1600" dirty="0"/>
            <a:t>③導入における問題点の</a:t>
          </a:r>
          <a:r>
            <a:rPr kumimoji="1" lang="ja-JP" altLang="en-US" sz="1600" dirty="0" smtClean="0"/>
            <a:t>洗い出し　　　　　　　　　　　　　　　　　　　　　　　　　　　外部で使用する場面が想定されるため、セキュリティーソフトを導入し情報漏洩防止に努めた。</a:t>
          </a:r>
          <a:endParaRPr kumimoji="1" lang="ja-JP" altLang="en-US" sz="1600" dirty="0"/>
        </a:p>
      </dgm:t>
    </dgm:pt>
    <dgm:pt modelId="{D41FC209-BA60-4C07-9F90-84DD981579B3}" type="parTrans" cxnId="{7C2C6220-260C-406C-8738-838DCDB7D999}">
      <dgm:prSet/>
      <dgm:spPr/>
      <dgm:t>
        <a:bodyPr/>
        <a:lstStyle/>
        <a:p>
          <a:endParaRPr kumimoji="1" lang="ja-JP" altLang="en-US"/>
        </a:p>
      </dgm:t>
    </dgm:pt>
    <dgm:pt modelId="{1CEBB7E6-5227-48C9-9E42-99683ED46BA1}" type="sibTrans" cxnId="{7C2C6220-260C-406C-8738-838DCDB7D999}">
      <dgm:prSet/>
      <dgm:spPr/>
      <dgm:t>
        <a:bodyPr/>
        <a:lstStyle/>
        <a:p>
          <a:endParaRPr kumimoji="1" lang="ja-JP" altLang="en-US"/>
        </a:p>
      </dgm:t>
    </dgm:pt>
    <dgm:pt modelId="{3947D95F-4E4A-4F1C-8028-0325D4E907D5}" type="pres">
      <dgm:prSet presAssocID="{2391C9EE-13E5-4077-AE07-8E6A8B8E3B15}" presName="linear" presStyleCnt="0">
        <dgm:presLayoutVars>
          <dgm:dir/>
          <dgm:animLvl val="lvl"/>
          <dgm:resizeHandles val="exact"/>
        </dgm:presLayoutVars>
      </dgm:prSet>
      <dgm:spPr/>
      <dgm:t>
        <a:bodyPr/>
        <a:lstStyle/>
        <a:p>
          <a:endParaRPr kumimoji="1" lang="ja-JP" altLang="en-US"/>
        </a:p>
      </dgm:t>
    </dgm:pt>
    <dgm:pt modelId="{093686D9-48C4-4E4D-83EB-BAE1F3EFBDD0}" type="pres">
      <dgm:prSet presAssocID="{0769B8DE-D630-4A07-B8C1-A12105C3953A}" presName="parentLin" presStyleCnt="0"/>
      <dgm:spPr/>
    </dgm:pt>
    <dgm:pt modelId="{3D8FBC3C-D74B-44DF-A1A6-F050E73CB65E}" type="pres">
      <dgm:prSet presAssocID="{0769B8DE-D630-4A07-B8C1-A12105C3953A}" presName="parentLeftMargin" presStyleLbl="node1" presStyleIdx="0" presStyleCnt="1"/>
      <dgm:spPr/>
      <dgm:t>
        <a:bodyPr/>
        <a:lstStyle/>
        <a:p>
          <a:endParaRPr kumimoji="1" lang="ja-JP" altLang="en-US"/>
        </a:p>
      </dgm:t>
    </dgm:pt>
    <dgm:pt modelId="{77568486-F595-42AD-9EC0-813E6B9C0060}" type="pres">
      <dgm:prSet presAssocID="{0769B8DE-D630-4A07-B8C1-A12105C3953A}" presName="parentText" presStyleLbl="node1" presStyleIdx="0" presStyleCnt="1">
        <dgm:presLayoutVars>
          <dgm:chMax val="0"/>
          <dgm:bulletEnabled val="1"/>
        </dgm:presLayoutVars>
      </dgm:prSet>
      <dgm:spPr/>
      <dgm:t>
        <a:bodyPr/>
        <a:lstStyle/>
        <a:p>
          <a:endParaRPr kumimoji="1" lang="ja-JP" altLang="en-US"/>
        </a:p>
      </dgm:t>
    </dgm:pt>
    <dgm:pt modelId="{D9A6E9A5-2ABC-418B-86B1-49048962C6A6}" type="pres">
      <dgm:prSet presAssocID="{0769B8DE-D630-4A07-B8C1-A12105C3953A}" presName="negativeSpace" presStyleCnt="0"/>
      <dgm:spPr/>
    </dgm:pt>
    <dgm:pt modelId="{C1CF2797-76D4-46FF-95A1-016FBE321AFA}" type="pres">
      <dgm:prSet presAssocID="{0769B8DE-D630-4A07-B8C1-A12105C3953A}" presName="childText" presStyleLbl="conFgAcc1" presStyleIdx="0" presStyleCnt="1">
        <dgm:presLayoutVars>
          <dgm:bulletEnabled val="1"/>
        </dgm:presLayoutVars>
      </dgm:prSet>
      <dgm:spPr/>
      <dgm:t>
        <a:bodyPr/>
        <a:lstStyle/>
        <a:p>
          <a:endParaRPr kumimoji="1" lang="ja-JP" altLang="en-US"/>
        </a:p>
      </dgm:t>
    </dgm:pt>
  </dgm:ptLst>
  <dgm:cxnLst>
    <dgm:cxn modelId="{2D4F3E57-12C2-4F52-892B-89EDC8DF72EE}" srcId="{0769B8DE-D630-4A07-B8C1-A12105C3953A}" destId="{D43B41E8-7098-4E99-AEB5-BC850A5E1824}" srcOrd="1" destOrd="0" parTransId="{4D958706-B044-4747-BA9B-5A071E49DF4C}" sibTransId="{B75BE2B9-B928-462C-BA6F-380982A7CEBF}"/>
    <dgm:cxn modelId="{8C00CD21-B455-4696-B86F-C5348A6FEC08}" type="presOf" srcId="{2391C9EE-13E5-4077-AE07-8E6A8B8E3B15}" destId="{3947D95F-4E4A-4F1C-8028-0325D4E907D5}" srcOrd="0" destOrd="0" presId="urn:microsoft.com/office/officeart/2005/8/layout/list1"/>
    <dgm:cxn modelId="{7C2C6220-260C-406C-8738-838DCDB7D999}" srcId="{0769B8DE-D630-4A07-B8C1-A12105C3953A}" destId="{9002B546-5EDA-448E-AE4E-7A4FDF89E952}" srcOrd="2" destOrd="0" parTransId="{D41FC209-BA60-4C07-9F90-84DD981579B3}" sibTransId="{1CEBB7E6-5227-48C9-9E42-99683ED46BA1}"/>
    <dgm:cxn modelId="{D422F453-E5A0-43DE-9BDA-9A4DC9B2C3F3}" srcId="{0769B8DE-D630-4A07-B8C1-A12105C3953A}" destId="{BCFD4737-D0F5-43A6-B98D-599575EB4E54}" srcOrd="0" destOrd="0" parTransId="{5413C7F1-F49A-49D8-8A57-FBA7316A8295}" sibTransId="{48CA7F9B-4FE8-48D6-B8E0-FD1FBA7D8CEC}"/>
    <dgm:cxn modelId="{F571742A-60AB-4C05-B3E6-11F44D287432}" type="presOf" srcId="{0769B8DE-D630-4A07-B8C1-A12105C3953A}" destId="{3D8FBC3C-D74B-44DF-A1A6-F050E73CB65E}" srcOrd="0" destOrd="0" presId="urn:microsoft.com/office/officeart/2005/8/layout/list1"/>
    <dgm:cxn modelId="{80076F7D-37BA-4D6E-96C8-016F337AF86E}" srcId="{2391C9EE-13E5-4077-AE07-8E6A8B8E3B15}" destId="{0769B8DE-D630-4A07-B8C1-A12105C3953A}" srcOrd="0" destOrd="0" parTransId="{F978C5CA-E6ED-40E0-A92F-E0038E388964}" sibTransId="{109DA740-B204-4183-8504-06BB5C1B2853}"/>
    <dgm:cxn modelId="{99F460AB-AA1B-459A-B5C9-74314E41F8F5}" type="presOf" srcId="{0769B8DE-D630-4A07-B8C1-A12105C3953A}" destId="{77568486-F595-42AD-9EC0-813E6B9C0060}" srcOrd="1" destOrd="0" presId="urn:microsoft.com/office/officeart/2005/8/layout/list1"/>
    <dgm:cxn modelId="{67F9E567-A623-4F52-9406-F1C6D7A7FF61}" type="presOf" srcId="{9002B546-5EDA-448E-AE4E-7A4FDF89E952}" destId="{C1CF2797-76D4-46FF-95A1-016FBE321AFA}" srcOrd="0" destOrd="2" presId="urn:microsoft.com/office/officeart/2005/8/layout/list1"/>
    <dgm:cxn modelId="{23C41021-2DE1-48F2-A41B-901010FA36C9}" type="presOf" srcId="{D43B41E8-7098-4E99-AEB5-BC850A5E1824}" destId="{C1CF2797-76D4-46FF-95A1-016FBE321AFA}" srcOrd="0" destOrd="1" presId="urn:microsoft.com/office/officeart/2005/8/layout/list1"/>
    <dgm:cxn modelId="{908ACA06-27CE-485F-8EE7-55DB1173C8BD}" type="presOf" srcId="{BCFD4737-D0F5-43A6-B98D-599575EB4E54}" destId="{C1CF2797-76D4-46FF-95A1-016FBE321AFA}" srcOrd="0" destOrd="0" presId="urn:microsoft.com/office/officeart/2005/8/layout/list1"/>
    <dgm:cxn modelId="{F0FB58A1-0A8A-4352-AFB9-D30C447FE438}" type="presParOf" srcId="{3947D95F-4E4A-4F1C-8028-0325D4E907D5}" destId="{093686D9-48C4-4E4D-83EB-BAE1F3EFBDD0}" srcOrd="0" destOrd="0" presId="urn:microsoft.com/office/officeart/2005/8/layout/list1"/>
    <dgm:cxn modelId="{D32F2699-7B33-42A1-A9D4-780127258617}" type="presParOf" srcId="{093686D9-48C4-4E4D-83EB-BAE1F3EFBDD0}" destId="{3D8FBC3C-D74B-44DF-A1A6-F050E73CB65E}" srcOrd="0" destOrd="0" presId="urn:microsoft.com/office/officeart/2005/8/layout/list1"/>
    <dgm:cxn modelId="{4B89B7E6-936D-4052-9C5A-F58DFD182FAD}" type="presParOf" srcId="{093686D9-48C4-4E4D-83EB-BAE1F3EFBDD0}" destId="{77568486-F595-42AD-9EC0-813E6B9C0060}" srcOrd="1" destOrd="0" presId="urn:microsoft.com/office/officeart/2005/8/layout/list1"/>
    <dgm:cxn modelId="{9D69A19E-03F0-4434-9106-B4C388B4CAC5}" type="presParOf" srcId="{3947D95F-4E4A-4F1C-8028-0325D4E907D5}" destId="{D9A6E9A5-2ABC-418B-86B1-49048962C6A6}" srcOrd="1" destOrd="0" presId="urn:microsoft.com/office/officeart/2005/8/layout/list1"/>
    <dgm:cxn modelId="{6F842FCB-6309-46C8-9EBA-9891CCC6459E}" type="presParOf" srcId="{3947D95F-4E4A-4F1C-8028-0325D4E907D5}" destId="{C1CF2797-76D4-46FF-95A1-016FBE321AFA}"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391C9EE-13E5-4077-AE07-8E6A8B8E3B1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BCFD4737-D0F5-43A6-B98D-599575EB4E54}">
      <dgm:prSet phldrT="[テキスト]" custT="1"/>
      <dgm:spPr/>
      <dgm:t>
        <a:bodyPr/>
        <a:lstStyle/>
        <a:p>
          <a:r>
            <a:rPr kumimoji="1" lang="en-US" altLang="ja-JP" sz="2000" dirty="0"/>
            <a:t>【</a:t>
          </a:r>
          <a:r>
            <a:rPr kumimoji="1" lang="ja-JP" altLang="en-US" sz="2000" dirty="0"/>
            <a:t>良かった点</a:t>
          </a:r>
          <a:r>
            <a:rPr kumimoji="1" lang="en-US" altLang="ja-JP" sz="2000" dirty="0"/>
            <a:t>】</a:t>
          </a:r>
          <a:endParaRPr kumimoji="1" lang="ja-JP" altLang="en-US" sz="2000" dirty="0"/>
        </a:p>
      </dgm:t>
    </dgm:pt>
    <dgm:pt modelId="{5413C7F1-F49A-49D8-8A57-FBA7316A8295}" type="parTrans" cxnId="{D422F453-E5A0-43DE-9BDA-9A4DC9B2C3F3}">
      <dgm:prSet/>
      <dgm:spPr/>
      <dgm:t>
        <a:bodyPr/>
        <a:lstStyle/>
        <a:p>
          <a:endParaRPr kumimoji="1" lang="ja-JP" altLang="en-US"/>
        </a:p>
      </dgm:t>
    </dgm:pt>
    <dgm:pt modelId="{48CA7F9B-4FE8-48D6-B8E0-FD1FBA7D8CEC}" type="sibTrans" cxnId="{D422F453-E5A0-43DE-9BDA-9A4DC9B2C3F3}">
      <dgm:prSet/>
      <dgm:spPr/>
      <dgm:t>
        <a:bodyPr/>
        <a:lstStyle/>
        <a:p>
          <a:endParaRPr kumimoji="1" lang="ja-JP" altLang="en-US"/>
        </a:p>
      </dgm:t>
    </dgm:pt>
    <dgm:pt modelId="{12AC54F3-853C-479D-9BBF-7BB9190DD3E9}">
      <dgm:prSet phldrT="[テキスト]" custT="1"/>
      <dgm:spPr/>
      <dgm:t>
        <a:bodyPr/>
        <a:lstStyle/>
        <a:p>
          <a:r>
            <a:rPr kumimoji="1" lang="en-US" altLang="ja-JP" sz="2000" dirty="0"/>
            <a:t>【</a:t>
          </a:r>
          <a:r>
            <a:rPr kumimoji="1" lang="ja-JP" altLang="en-US" sz="2000" dirty="0"/>
            <a:t>今後の課題</a:t>
          </a:r>
          <a:r>
            <a:rPr kumimoji="1" lang="en-US" altLang="ja-JP" sz="2000" dirty="0"/>
            <a:t>】</a:t>
          </a:r>
          <a:endParaRPr kumimoji="1" lang="ja-JP" altLang="en-US" sz="2000" dirty="0"/>
        </a:p>
      </dgm:t>
    </dgm:pt>
    <dgm:pt modelId="{EFD43615-9006-4584-82F1-C7348F392CCD}" type="parTrans" cxnId="{26D6F414-0C6E-47E4-A5F2-8E761B67F150}">
      <dgm:prSet/>
      <dgm:spPr/>
      <dgm:t>
        <a:bodyPr/>
        <a:lstStyle/>
        <a:p>
          <a:endParaRPr kumimoji="1" lang="ja-JP" altLang="en-US"/>
        </a:p>
      </dgm:t>
    </dgm:pt>
    <dgm:pt modelId="{C010BA5B-8143-44B4-A069-6F2762F7C575}" type="sibTrans" cxnId="{26D6F414-0C6E-47E4-A5F2-8E761B67F150}">
      <dgm:prSet/>
      <dgm:spPr/>
      <dgm:t>
        <a:bodyPr/>
        <a:lstStyle/>
        <a:p>
          <a:endParaRPr kumimoji="1" lang="ja-JP" altLang="en-US"/>
        </a:p>
      </dgm:t>
    </dgm:pt>
    <dgm:pt modelId="{00A983EB-81F7-4640-9E1C-F78FE36C5D79}">
      <dgm:prSet phldrT="[テキスト]" custT="1"/>
      <dgm:spPr/>
      <dgm:t>
        <a:bodyPr/>
        <a:lstStyle/>
        <a:p>
          <a:endParaRPr kumimoji="1" lang="ja-JP" altLang="en-US" sz="2000" dirty="0"/>
        </a:p>
      </dgm:t>
    </dgm:pt>
    <dgm:pt modelId="{AFFA4190-8B35-4B2A-BBB1-374A147F74A9}" type="parTrans" cxnId="{3877045B-0802-4885-A36B-B32E4678EBBC}">
      <dgm:prSet/>
      <dgm:spPr/>
      <dgm:t>
        <a:bodyPr/>
        <a:lstStyle/>
        <a:p>
          <a:endParaRPr kumimoji="1" lang="ja-JP" altLang="en-US"/>
        </a:p>
      </dgm:t>
    </dgm:pt>
    <dgm:pt modelId="{06473FF7-62B2-473A-BC4F-BA48BDAFFFCB}" type="sibTrans" cxnId="{3877045B-0802-4885-A36B-B32E4678EBBC}">
      <dgm:prSet/>
      <dgm:spPr/>
      <dgm:t>
        <a:bodyPr/>
        <a:lstStyle/>
        <a:p>
          <a:endParaRPr kumimoji="1" lang="ja-JP" altLang="en-US"/>
        </a:p>
      </dgm:t>
    </dgm:pt>
    <dgm:pt modelId="{45BC40F5-D94E-4EFD-BFC0-B6B51F0E5015}">
      <dgm:prSet phldrT="[テキスト]" custT="1"/>
      <dgm:spPr/>
      <dgm:t>
        <a:bodyPr/>
        <a:lstStyle/>
        <a:p>
          <a:r>
            <a:rPr kumimoji="1" lang="ja-JP" altLang="en-US" sz="2000" dirty="0"/>
            <a:t>①業務時間が短縮できた事。</a:t>
          </a:r>
        </a:p>
      </dgm:t>
    </dgm:pt>
    <dgm:pt modelId="{470A604E-4807-4E49-A3DD-F8D5FDDD0AB3}" type="parTrans" cxnId="{76337C7E-8229-415C-8D89-36BBDB662970}">
      <dgm:prSet/>
      <dgm:spPr/>
      <dgm:t>
        <a:bodyPr/>
        <a:lstStyle/>
        <a:p>
          <a:endParaRPr kumimoji="1" lang="ja-JP" altLang="en-US"/>
        </a:p>
      </dgm:t>
    </dgm:pt>
    <dgm:pt modelId="{94E16F2D-2226-46DF-87D0-74241A123918}" type="sibTrans" cxnId="{76337C7E-8229-415C-8D89-36BBDB662970}">
      <dgm:prSet/>
      <dgm:spPr/>
      <dgm:t>
        <a:bodyPr/>
        <a:lstStyle/>
        <a:p>
          <a:endParaRPr kumimoji="1" lang="ja-JP" altLang="en-US"/>
        </a:p>
      </dgm:t>
    </dgm:pt>
    <dgm:pt modelId="{E40E0859-0959-4008-88BE-04E32C813F8B}">
      <dgm:prSet phldrT="[テキスト]" custT="1"/>
      <dgm:spPr/>
      <dgm:t>
        <a:bodyPr/>
        <a:lstStyle/>
        <a:p>
          <a:r>
            <a:rPr kumimoji="1" lang="ja-JP" altLang="en-US" sz="2000" dirty="0"/>
            <a:t>①業務時間が短縮された事により、確保された時間を有効に活用する事。</a:t>
          </a:r>
        </a:p>
      </dgm:t>
    </dgm:pt>
    <dgm:pt modelId="{BC7CF857-CC4A-4770-BF39-C38E305DF309}" type="parTrans" cxnId="{DB7CE043-DEE2-46CC-BA98-B6DF825E817B}">
      <dgm:prSet/>
      <dgm:spPr/>
      <dgm:t>
        <a:bodyPr/>
        <a:lstStyle/>
        <a:p>
          <a:endParaRPr kumimoji="1" lang="ja-JP" altLang="en-US"/>
        </a:p>
      </dgm:t>
    </dgm:pt>
    <dgm:pt modelId="{AC9C5B2F-51E0-4EA1-93B0-5DFED46C5A2F}" type="sibTrans" cxnId="{DB7CE043-DEE2-46CC-BA98-B6DF825E817B}">
      <dgm:prSet/>
      <dgm:spPr/>
      <dgm:t>
        <a:bodyPr/>
        <a:lstStyle/>
        <a:p>
          <a:endParaRPr kumimoji="1" lang="ja-JP" altLang="en-US"/>
        </a:p>
      </dgm:t>
    </dgm:pt>
    <dgm:pt modelId="{96FE4C67-FD34-45E6-A62F-BB5D81B2B15B}">
      <dgm:prSet phldrT="[テキスト]" custT="1"/>
      <dgm:spPr/>
      <dgm:t>
        <a:bodyPr/>
        <a:lstStyle/>
        <a:p>
          <a:r>
            <a:rPr kumimoji="1" lang="ja-JP" altLang="en-US" sz="2000" dirty="0"/>
            <a:t>②データの保全が担保された事。</a:t>
          </a:r>
        </a:p>
      </dgm:t>
    </dgm:pt>
    <dgm:pt modelId="{A84D6366-F36B-4E16-9397-7C43BB7B84E9}" type="sibTrans" cxnId="{EB28C2E4-5BE8-4B67-89F2-D196A9B9E544}">
      <dgm:prSet/>
      <dgm:spPr/>
      <dgm:t>
        <a:bodyPr/>
        <a:lstStyle/>
        <a:p>
          <a:endParaRPr kumimoji="1" lang="ja-JP" altLang="en-US"/>
        </a:p>
      </dgm:t>
    </dgm:pt>
    <dgm:pt modelId="{B6F92152-7050-477A-B73B-752AA0B20B61}" type="parTrans" cxnId="{EB28C2E4-5BE8-4B67-89F2-D196A9B9E544}">
      <dgm:prSet/>
      <dgm:spPr/>
      <dgm:t>
        <a:bodyPr/>
        <a:lstStyle/>
        <a:p>
          <a:endParaRPr kumimoji="1" lang="ja-JP" altLang="en-US"/>
        </a:p>
      </dgm:t>
    </dgm:pt>
    <dgm:pt modelId="{973997E3-7250-4E5C-AC26-32399EE529EE}">
      <dgm:prSet phldrT="[テキスト]" custT="1"/>
      <dgm:spPr/>
      <dgm:t>
        <a:bodyPr/>
        <a:lstStyle/>
        <a:p>
          <a:r>
            <a:rPr kumimoji="1" lang="ja-JP" altLang="en-US" sz="2000" dirty="0"/>
            <a:t>②外部で使用する場面が多いため情報の漏洩には十分気を付ける必要がある。</a:t>
          </a:r>
        </a:p>
      </dgm:t>
    </dgm:pt>
    <dgm:pt modelId="{163423FB-1401-4218-BB51-41014E9BB1E2}" type="parTrans" cxnId="{579DA1B0-83E6-41DD-AB19-5132913FB5B6}">
      <dgm:prSet/>
      <dgm:spPr/>
      <dgm:t>
        <a:bodyPr/>
        <a:lstStyle/>
        <a:p>
          <a:endParaRPr kumimoji="1" lang="ja-JP" altLang="en-US"/>
        </a:p>
      </dgm:t>
    </dgm:pt>
    <dgm:pt modelId="{CDAE81B0-1956-4917-9926-DD09B5195974}" type="sibTrans" cxnId="{579DA1B0-83E6-41DD-AB19-5132913FB5B6}">
      <dgm:prSet/>
      <dgm:spPr/>
      <dgm:t>
        <a:bodyPr/>
        <a:lstStyle/>
        <a:p>
          <a:endParaRPr kumimoji="1" lang="ja-JP" altLang="en-US"/>
        </a:p>
      </dgm:t>
    </dgm:pt>
    <dgm:pt modelId="{2DB1633E-67E6-48F1-BFBC-A317C8B26876}" type="pres">
      <dgm:prSet presAssocID="{2391C9EE-13E5-4077-AE07-8E6A8B8E3B15}" presName="linear" presStyleCnt="0">
        <dgm:presLayoutVars>
          <dgm:animLvl val="lvl"/>
          <dgm:resizeHandles val="exact"/>
        </dgm:presLayoutVars>
      </dgm:prSet>
      <dgm:spPr/>
      <dgm:t>
        <a:bodyPr/>
        <a:lstStyle/>
        <a:p>
          <a:endParaRPr kumimoji="1" lang="ja-JP" altLang="en-US"/>
        </a:p>
      </dgm:t>
    </dgm:pt>
    <dgm:pt modelId="{3A5110FC-B916-4F84-96CF-44FB097BEBEB}" type="pres">
      <dgm:prSet presAssocID="{BCFD4737-D0F5-43A6-B98D-599575EB4E54}" presName="parentText" presStyleLbl="node1" presStyleIdx="0" presStyleCnt="2" custLinFactNeighborX="104" custLinFactNeighborY="-70328">
        <dgm:presLayoutVars>
          <dgm:chMax val="0"/>
          <dgm:bulletEnabled val="1"/>
        </dgm:presLayoutVars>
      </dgm:prSet>
      <dgm:spPr/>
      <dgm:t>
        <a:bodyPr/>
        <a:lstStyle/>
        <a:p>
          <a:endParaRPr kumimoji="1" lang="ja-JP" altLang="en-US"/>
        </a:p>
      </dgm:t>
    </dgm:pt>
    <dgm:pt modelId="{38B45AE5-6135-499A-8358-EBD7C7F90F84}" type="pres">
      <dgm:prSet presAssocID="{BCFD4737-D0F5-43A6-B98D-599575EB4E54}" presName="childText" presStyleLbl="revTx" presStyleIdx="0" presStyleCnt="2" custLinFactNeighborY="-55698">
        <dgm:presLayoutVars>
          <dgm:bulletEnabled val="1"/>
        </dgm:presLayoutVars>
      </dgm:prSet>
      <dgm:spPr/>
      <dgm:t>
        <a:bodyPr/>
        <a:lstStyle/>
        <a:p>
          <a:endParaRPr kumimoji="1" lang="ja-JP" altLang="en-US"/>
        </a:p>
      </dgm:t>
    </dgm:pt>
    <dgm:pt modelId="{966A3F28-5DED-483C-9ED5-9ABC4ECFA774}" type="pres">
      <dgm:prSet presAssocID="{12AC54F3-853C-479D-9BBF-7BB9190DD3E9}" presName="parentText" presStyleLbl="node1" presStyleIdx="1" presStyleCnt="2">
        <dgm:presLayoutVars>
          <dgm:chMax val="0"/>
          <dgm:bulletEnabled val="1"/>
        </dgm:presLayoutVars>
      </dgm:prSet>
      <dgm:spPr/>
      <dgm:t>
        <a:bodyPr/>
        <a:lstStyle/>
        <a:p>
          <a:endParaRPr kumimoji="1" lang="ja-JP" altLang="en-US"/>
        </a:p>
      </dgm:t>
    </dgm:pt>
    <dgm:pt modelId="{C04AC751-9346-47F3-9C91-D61402F52A9E}" type="pres">
      <dgm:prSet presAssocID="{12AC54F3-853C-479D-9BBF-7BB9190DD3E9}" presName="childText" presStyleLbl="revTx" presStyleIdx="1" presStyleCnt="2">
        <dgm:presLayoutVars>
          <dgm:bulletEnabled val="1"/>
        </dgm:presLayoutVars>
      </dgm:prSet>
      <dgm:spPr/>
      <dgm:t>
        <a:bodyPr/>
        <a:lstStyle/>
        <a:p>
          <a:endParaRPr kumimoji="1" lang="ja-JP" altLang="en-US"/>
        </a:p>
      </dgm:t>
    </dgm:pt>
  </dgm:ptLst>
  <dgm:cxnLst>
    <dgm:cxn modelId="{825C14BD-AB94-4B44-A0FF-D55B47BF1123}" type="presOf" srcId="{973997E3-7250-4E5C-AC26-32399EE529EE}" destId="{C04AC751-9346-47F3-9C91-D61402F52A9E}" srcOrd="0" destOrd="1" presId="urn:microsoft.com/office/officeart/2005/8/layout/vList2"/>
    <dgm:cxn modelId="{024E2368-D432-40B0-8E49-E0871EE9F62E}" type="presOf" srcId="{12AC54F3-853C-479D-9BBF-7BB9190DD3E9}" destId="{966A3F28-5DED-483C-9ED5-9ABC4ECFA774}" srcOrd="0" destOrd="0" presId="urn:microsoft.com/office/officeart/2005/8/layout/vList2"/>
    <dgm:cxn modelId="{D422F453-E5A0-43DE-9BDA-9A4DC9B2C3F3}" srcId="{2391C9EE-13E5-4077-AE07-8E6A8B8E3B15}" destId="{BCFD4737-D0F5-43A6-B98D-599575EB4E54}" srcOrd="0" destOrd="0" parTransId="{5413C7F1-F49A-49D8-8A57-FBA7316A8295}" sibTransId="{48CA7F9B-4FE8-48D6-B8E0-FD1FBA7D8CEC}"/>
    <dgm:cxn modelId="{26D6F414-0C6E-47E4-A5F2-8E761B67F150}" srcId="{2391C9EE-13E5-4077-AE07-8E6A8B8E3B15}" destId="{12AC54F3-853C-479D-9BBF-7BB9190DD3E9}" srcOrd="1" destOrd="0" parTransId="{EFD43615-9006-4584-82F1-C7348F392CCD}" sibTransId="{C010BA5B-8143-44B4-A069-6F2762F7C575}"/>
    <dgm:cxn modelId="{76337C7E-8229-415C-8D89-36BBDB662970}" srcId="{BCFD4737-D0F5-43A6-B98D-599575EB4E54}" destId="{45BC40F5-D94E-4EFD-BFC0-B6B51F0E5015}" srcOrd="0" destOrd="0" parTransId="{470A604E-4807-4E49-A3DD-F8D5FDDD0AB3}" sibTransId="{94E16F2D-2226-46DF-87D0-74241A123918}"/>
    <dgm:cxn modelId="{B11757C1-A713-4EED-94C4-4C5213DE54E9}" type="presOf" srcId="{45BC40F5-D94E-4EFD-BFC0-B6B51F0E5015}" destId="{38B45AE5-6135-499A-8358-EBD7C7F90F84}" srcOrd="0" destOrd="0" presId="urn:microsoft.com/office/officeart/2005/8/layout/vList2"/>
    <dgm:cxn modelId="{DB7CE043-DEE2-46CC-BA98-B6DF825E817B}" srcId="{12AC54F3-853C-479D-9BBF-7BB9190DD3E9}" destId="{E40E0859-0959-4008-88BE-04E32C813F8B}" srcOrd="0" destOrd="0" parTransId="{BC7CF857-CC4A-4770-BF39-C38E305DF309}" sibTransId="{AC9C5B2F-51E0-4EA1-93B0-5DFED46C5A2F}"/>
    <dgm:cxn modelId="{3877045B-0802-4885-A36B-B32E4678EBBC}" srcId="{BCFD4737-D0F5-43A6-B98D-599575EB4E54}" destId="{00A983EB-81F7-4640-9E1C-F78FE36C5D79}" srcOrd="2" destOrd="0" parTransId="{AFFA4190-8B35-4B2A-BBB1-374A147F74A9}" sibTransId="{06473FF7-62B2-473A-BC4F-BA48BDAFFFCB}"/>
    <dgm:cxn modelId="{579DA1B0-83E6-41DD-AB19-5132913FB5B6}" srcId="{12AC54F3-853C-479D-9BBF-7BB9190DD3E9}" destId="{973997E3-7250-4E5C-AC26-32399EE529EE}" srcOrd="1" destOrd="0" parTransId="{163423FB-1401-4218-BB51-41014E9BB1E2}" sibTransId="{CDAE81B0-1956-4917-9926-DD09B5195974}"/>
    <dgm:cxn modelId="{118B225A-1E7C-4BAE-B69E-FD6851F6B0EB}" type="presOf" srcId="{96FE4C67-FD34-45E6-A62F-BB5D81B2B15B}" destId="{38B45AE5-6135-499A-8358-EBD7C7F90F84}" srcOrd="0" destOrd="1" presId="urn:microsoft.com/office/officeart/2005/8/layout/vList2"/>
    <dgm:cxn modelId="{01EDCC39-E9F6-4A96-A50A-7AAC4F6DD381}" type="presOf" srcId="{E40E0859-0959-4008-88BE-04E32C813F8B}" destId="{C04AC751-9346-47F3-9C91-D61402F52A9E}" srcOrd="0" destOrd="0" presId="urn:microsoft.com/office/officeart/2005/8/layout/vList2"/>
    <dgm:cxn modelId="{D77C267A-A48F-48D4-9421-DD638FADD7BA}" type="presOf" srcId="{2391C9EE-13E5-4077-AE07-8E6A8B8E3B15}" destId="{2DB1633E-67E6-48F1-BFBC-A317C8B26876}" srcOrd="0" destOrd="0" presId="urn:microsoft.com/office/officeart/2005/8/layout/vList2"/>
    <dgm:cxn modelId="{78095FC2-332D-424E-A835-7E29DAA459F0}" type="presOf" srcId="{BCFD4737-D0F5-43A6-B98D-599575EB4E54}" destId="{3A5110FC-B916-4F84-96CF-44FB097BEBEB}" srcOrd="0" destOrd="0" presId="urn:microsoft.com/office/officeart/2005/8/layout/vList2"/>
    <dgm:cxn modelId="{374B9D9C-95E5-47EF-9CA5-9E73A1ADC533}" type="presOf" srcId="{00A983EB-81F7-4640-9E1C-F78FE36C5D79}" destId="{38B45AE5-6135-499A-8358-EBD7C7F90F84}" srcOrd="0" destOrd="2" presId="urn:microsoft.com/office/officeart/2005/8/layout/vList2"/>
    <dgm:cxn modelId="{EB28C2E4-5BE8-4B67-89F2-D196A9B9E544}" srcId="{BCFD4737-D0F5-43A6-B98D-599575EB4E54}" destId="{96FE4C67-FD34-45E6-A62F-BB5D81B2B15B}" srcOrd="1" destOrd="0" parTransId="{B6F92152-7050-477A-B73B-752AA0B20B61}" sibTransId="{A84D6366-F36B-4E16-9397-7C43BB7B84E9}"/>
    <dgm:cxn modelId="{26D6842E-4DD3-4531-9CAE-D5D3397B5279}" type="presParOf" srcId="{2DB1633E-67E6-48F1-BFBC-A317C8B26876}" destId="{3A5110FC-B916-4F84-96CF-44FB097BEBEB}" srcOrd="0" destOrd="0" presId="urn:microsoft.com/office/officeart/2005/8/layout/vList2"/>
    <dgm:cxn modelId="{85DA75D9-D56E-4E63-8344-A9329CB78DF8}" type="presParOf" srcId="{2DB1633E-67E6-48F1-BFBC-A317C8B26876}" destId="{38B45AE5-6135-499A-8358-EBD7C7F90F84}" srcOrd="1" destOrd="0" presId="urn:microsoft.com/office/officeart/2005/8/layout/vList2"/>
    <dgm:cxn modelId="{AF5179A5-93A9-4D4A-8960-47A0AB82AA90}" type="presParOf" srcId="{2DB1633E-67E6-48F1-BFBC-A317C8B26876}" destId="{966A3F28-5DED-483C-9ED5-9ABC4ECFA774}" srcOrd="2" destOrd="0" presId="urn:microsoft.com/office/officeart/2005/8/layout/vList2"/>
    <dgm:cxn modelId="{0AAA8D59-983F-40B5-8ED0-D745EFD543A4}" type="presParOf" srcId="{2DB1633E-67E6-48F1-BFBC-A317C8B26876}" destId="{C04AC751-9346-47F3-9C91-D61402F52A9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43B483-3102-4F4E-BB5F-23CBF8BFB008}">
      <dsp:nvSpPr>
        <dsp:cNvPr id="0" name=""/>
        <dsp:cNvSpPr/>
      </dsp:nvSpPr>
      <dsp:spPr>
        <a:xfrm>
          <a:off x="1116889" y="1430505"/>
          <a:ext cx="3568513" cy="2384175"/>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8B2FBBD-25CD-4B84-A7E4-758F95A91263}">
      <dsp:nvSpPr>
        <dsp:cNvPr id="0" name=""/>
        <dsp:cNvSpPr/>
      </dsp:nvSpPr>
      <dsp:spPr>
        <a:xfrm>
          <a:off x="94030" y="0"/>
          <a:ext cx="3703724" cy="29647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kumimoji="1" lang="ja-JP" altLang="en-US" sz="1700" kern="1200" dirty="0"/>
            <a:t>課題</a:t>
          </a:r>
        </a:p>
        <a:p>
          <a:pPr marL="114300" lvl="1" indent="-114300" algn="l" defTabSz="577850">
            <a:lnSpc>
              <a:spcPct val="90000"/>
            </a:lnSpc>
            <a:spcBef>
              <a:spcPct val="0"/>
            </a:spcBef>
            <a:spcAft>
              <a:spcPct val="15000"/>
            </a:spcAft>
            <a:buChar char="••"/>
          </a:pPr>
          <a:r>
            <a:rPr kumimoji="1" lang="ja-JP" altLang="en-US" sz="1300" kern="1200" dirty="0"/>
            <a:t>パソコンのバッテリーが経年劣化により、持続して使用する事が困難であった。そのため外出先での会議記録の作成ならびに支援記録の作成が手書きにて実施される場面がある事。手書きした記録を事業所に戻った後、パソコンに入力する作業があった。</a:t>
          </a:r>
        </a:p>
        <a:p>
          <a:pPr marL="114300" lvl="1" indent="-114300" algn="l" defTabSz="577850">
            <a:lnSpc>
              <a:spcPct val="90000"/>
            </a:lnSpc>
            <a:spcBef>
              <a:spcPct val="0"/>
            </a:spcBef>
            <a:spcAft>
              <a:spcPct val="15000"/>
            </a:spcAft>
            <a:buChar char="••"/>
          </a:pPr>
          <a:endParaRPr kumimoji="1" lang="ja-JP" altLang="en-US" sz="1300" kern="1200" dirty="0"/>
        </a:p>
      </dsp:txBody>
      <dsp:txXfrm>
        <a:off x="180864" y="86834"/>
        <a:ext cx="3530056" cy="2791078"/>
      </dsp:txXfrm>
    </dsp:sp>
    <dsp:sp modelId="{D0A50A51-E480-4A7F-B10C-F4B1D90D2CCB}">
      <dsp:nvSpPr>
        <dsp:cNvPr id="0" name=""/>
        <dsp:cNvSpPr/>
      </dsp:nvSpPr>
      <dsp:spPr>
        <a:xfrm rot="21481108">
          <a:off x="4742993" y="1720867"/>
          <a:ext cx="391081" cy="85746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kumimoji="1" lang="ja-JP" altLang="en-US" sz="1400" kern="1200"/>
        </a:p>
      </dsp:txBody>
      <dsp:txXfrm>
        <a:off x="4743028" y="1894388"/>
        <a:ext cx="273757" cy="514477"/>
      </dsp:txXfrm>
    </dsp:sp>
    <dsp:sp modelId="{1B4C9A90-85FB-4C4E-A908-7B088FE1B0F9}">
      <dsp:nvSpPr>
        <dsp:cNvPr id="0" name=""/>
        <dsp:cNvSpPr/>
      </dsp:nvSpPr>
      <dsp:spPr>
        <a:xfrm>
          <a:off x="5802110" y="1268405"/>
          <a:ext cx="3568513" cy="2384175"/>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6249A9B-2AB2-4AE3-BE68-3D8A3217ADD7}">
      <dsp:nvSpPr>
        <dsp:cNvPr id="0" name=""/>
        <dsp:cNvSpPr/>
      </dsp:nvSpPr>
      <dsp:spPr>
        <a:xfrm>
          <a:off x="5346021" y="0"/>
          <a:ext cx="3568513" cy="301626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kumimoji="1" lang="ja-JP" altLang="en-US" sz="1700" kern="1200" dirty="0"/>
            <a:t>成果</a:t>
          </a:r>
        </a:p>
        <a:p>
          <a:pPr marL="114300" lvl="1" indent="-114300" algn="l" defTabSz="577850">
            <a:lnSpc>
              <a:spcPct val="90000"/>
            </a:lnSpc>
            <a:spcBef>
              <a:spcPct val="0"/>
            </a:spcBef>
            <a:spcAft>
              <a:spcPct val="15000"/>
            </a:spcAft>
            <a:buChar char="••"/>
          </a:pPr>
          <a:r>
            <a:rPr kumimoji="1" lang="ja-JP" altLang="en-US" sz="1300" kern="1200" dirty="0"/>
            <a:t>パソコンを導入後、外出先での会議記録の作成がパソコンにて実施でき、課題が解決できた。</a:t>
          </a:r>
        </a:p>
        <a:p>
          <a:pPr marL="114300" lvl="1" indent="-114300" algn="l" defTabSz="577850">
            <a:lnSpc>
              <a:spcPct val="90000"/>
            </a:lnSpc>
            <a:spcBef>
              <a:spcPct val="0"/>
            </a:spcBef>
            <a:spcAft>
              <a:spcPct val="15000"/>
            </a:spcAft>
            <a:buChar char="••"/>
          </a:pPr>
          <a:endParaRPr kumimoji="1" lang="ja-JP" altLang="en-US" sz="1300" kern="1200" dirty="0"/>
        </a:p>
      </dsp:txBody>
      <dsp:txXfrm>
        <a:off x="5434364" y="88343"/>
        <a:ext cx="3391827" cy="28395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CF2797-76D4-46FF-95A1-016FBE321AFA}">
      <dsp:nvSpPr>
        <dsp:cNvPr id="0" name=""/>
        <dsp:cNvSpPr/>
      </dsp:nvSpPr>
      <dsp:spPr>
        <a:xfrm>
          <a:off x="0" y="773789"/>
          <a:ext cx="10381089" cy="40162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5688" tIns="1041400" rIns="805688" bIns="113792" numCol="1" spcCol="1270" anchor="t" anchorCtr="0">
          <a:noAutofit/>
        </a:bodyPr>
        <a:lstStyle/>
        <a:p>
          <a:pPr marL="171450" lvl="1" indent="-171450" algn="l" defTabSz="711200">
            <a:lnSpc>
              <a:spcPct val="90000"/>
            </a:lnSpc>
            <a:spcBef>
              <a:spcPct val="0"/>
            </a:spcBef>
            <a:spcAft>
              <a:spcPct val="15000"/>
            </a:spcAft>
            <a:buChar char="••"/>
          </a:pPr>
          <a:r>
            <a:rPr kumimoji="1" lang="ja-JP" altLang="en-US" sz="1600" kern="1200" dirty="0"/>
            <a:t>①導入前の背景や検討</a:t>
          </a:r>
          <a:r>
            <a:rPr kumimoji="1" lang="ja-JP" altLang="en-US" sz="1600" kern="1200" dirty="0" smtClean="0"/>
            <a:t>状況　　　　　　　　　　　　　　　　　　　　　　　　　　　　　　導入前からパソコンは使用していたが、経年劣化によりバッテリーが消耗していたため、電源に繋ぎながら使用しないといけない状況であった。　　　　　　　　　　　　　　　　　　　導入前に使用していたパソコンが経年劣化により使用できなくなった場合、ハードディスク内のデータを取り出せなくなる可能性があったため購入を急ぐ必要があった。</a:t>
          </a:r>
          <a:endParaRPr kumimoji="1" lang="ja-JP" altLang="en-US" sz="1600" kern="1200" dirty="0"/>
        </a:p>
        <a:p>
          <a:pPr marL="171450" lvl="1" indent="-171450" algn="l" defTabSz="711200">
            <a:lnSpc>
              <a:spcPct val="90000"/>
            </a:lnSpc>
            <a:spcBef>
              <a:spcPct val="0"/>
            </a:spcBef>
            <a:spcAft>
              <a:spcPct val="15000"/>
            </a:spcAft>
            <a:buChar char="••"/>
          </a:pPr>
          <a:r>
            <a:rPr kumimoji="1" lang="ja-JP" altLang="en-US" sz="1600" kern="1200" dirty="0"/>
            <a:t>②導入内容（詳細</a:t>
          </a:r>
          <a:r>
            <a:rPr kumimoji="1" lang="ja-JP" altLang="en-US" sz="1600" kern="1200" dirty="0" smtClean="0"/>
            <a:t>）　　　　　　　　　　　　　　　　　　　　　　　　　　　　　　　　　複数の業者に見積を取り、携行性が高く、バッテリーの容量が大きいパソコンを選定した。</a:t>
          </a:r>
          <a:endParaRPr kumimoji="1" lang="ja-JP" altLang="en-US" sz="1600" kern="1200" dirty="0"/>
        </a:p>
        <a:p>
          <a:pPr marL="171450" lvl="1" indent="-171450" algn="l" defTabSz="711200">
            <a:lnSpc>
              <a:spcPct val="90000"/>
            </a:lnSpc>
            <a:spcBef>
              <a:spcPct val="0"/>
            </a:spcBef>
            <a:spcAft>
              <a:spcPct val="15000"/>
            </a:spcAft>
            <a:buChar char="••"/>
          </a:pPr>
          <a:r>
            <a:rPr kumimoji="1" lang="ja-JP" altLang="en-US" sz="1600" kern="1200" dirty="0"/>
            <a:t>③導入における問題点の</a:t>
          </a:r>
          <a:r>
            <a:rPr kumimoji="1" lang="ja-JP" altLang="en-US" sz="1600" kern="1200" dirty="0" smtClean="0"/>
            <a:t>洗い出し　　　　　　　　　　　　　　　　　　　　　　　　　　　外部で使用する場面が想定されるため、セキュリティーソフトを導入し情報漏洩防止に努めた。</a:t>
          </a:r>
          <a:endParaRPr kumimoji="1" lang="ja-JP" altLang="en-US" sz="1600" kern="1200" dirty="0"/>
        </a:p>
      </dsp:txBody>
      <dsp:txXfrm>
        <a:off x="0" y="773789"/>
        <a:ext cx="10381089" cy="4016250"/>
      </dsp:txXfrm>
    </dsp:sp>
    <dsp:sp modelId="{77568486-F595-42AD-9EC0-813E6B9C0060}">
      <dsp:nvSpPr>
        <dsp:cNvPr id="0" name=""/>
        <dsp:cNvSpPr/>
      </dsp:nvSpPr>
      <dsp:spPr>
        <a:xfrm>
          <a:off x="519054" y="35789"/>
          <a:ext cx="7266763" cy="1476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4666" tIns="0" rIns="274666" bIns="0" numCol="1" spcCol="1270" anchor="ctr" anchorCtr="0">
          <a:noAutofit/>
        </a:bodyPr>
        <a:lstStyle/>
        <a:p>
          <a:pPr lvl="0" algn="l" defTabSz="2222500">
            <a:lnSpc>
              <a:spcPct val="90000"/>
            </a:lnSpc>
            <a:spcBef>
              <a:spcPct val="0"/>
            </a:spcBef>
            <a:spcAft>
              <a:spcPct val="35000"/>
            </a:spcAft>
          </a:pPr>
          <a:r>
            <a:rPr kumimoji="1" lang="ja-JP" altLang="en-US" sz="5000" kern="1200" dirty="0"/>
            <a:t>業務効率化のステップ</a:t>
          </a:r>
        </a:p>
      </dsp:txBody>
      <dsp:txXfrm>
        <a:off x="591106" y="107841"/>
        <a:ext cx="7122659" cy="13318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5110FC-B916-4F84-96CF-44FB097BEBEB}">
      <dsp:nvSpPr>
        <dsp:cNvPr id="0" name=""/>
        <dsp:cNvSpPr/>
      </dsp:nvSpPr>
      <dsp:spPr>
        <a:xfrm>
          <a:off x="0" y="0"/>
          <a:ext cx="10381089"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kumimoji="1" lang="en-US" altLang="ja-JP" sz="2000" kern="1200" dirty="0"/>
            <a:t>【</a:t>
          </a:r>
          <a:r>
            <a:rPr kumimoji="1" lang="ja-JP" altLang="en-US" sz="2000" kern="1200" dirty="0"/>
            <a:t>良かった点</a:t>
          </a:r>
          <a:r>
            <a:rPr kumimoji="1" lang="en-US" altLang="ja-JP" sz="2000" kern="1200" dirty="0"/>
            <a:t>】</a:t>
          </a:r>
          <a:endParaRPr kumimoji="1" lang="ja-JP" altLang="en-US" sz="2000" kern="1200" dirty="0"/>
        </a:p>
      </dsp:txBody>
      <dsp:txXfrm>
        <a:off x="59399" y="59399"/>
        <a:ext cx="10262291" cy="1098002"/>
      </dsp:txXfrm>
    </dsp:sp>
    <dsp:sp modelId="{38B45AE5-6135-499A-8358-EBD7C7F90F84}">
      <dsp:nvSpPr>
        <dsp:cNvPr id="0" name=""/>
        <dsp:cNvSpPr/>
      </dsp:nvSpPr>
      <dsp:spPr>
        <a:xfrm>
          <a:off x="0" y="1181290"/>
          <a:ext cx="10381089" cy="13791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9600" tIns="25400" rIns="142240" bIns="25400" numCol="1" spcCol="1270" anchor="t" anchorCtr="0">
          <a:noAutofit/>
        </a:bodyPr>
        <a:lstStyle/>
        <a:p>
          <a:pPr marL="228600" lvl="1" indent="-228600" algn="l" defTabSz="889000">
            <a:lnSpc>
              <a:spcPct val="90000"/>
            </a:lnSpc>
            <a:spcBef>
              <a:spcPct val="0"/>
            </a:spcBef>
            <a:spcAft>
              <a:spcPct val="20000"/>
            </a:spcAft>
            <a:buChar char="••"/>
          </a:pPr>
          <a:r>
            <a:rPr kumimoji="1" lang="ja-JP" altLang="en-US" sz="2000" kern="1200" dirty="0"/>
            <a:t>①業務時間が短縮できた事。</a:t>
          </a:r>
        </a:p>
        <a:p>
          <a:pPr marL="228600" lvl="1" indent="-228600" algn="l" defTabSz="889000">
            <a:lnSpc>
              <a:spcPct val="90000"/>
            </a:lnSpc>
            <a:spcBef>
              <a:spcPct val="0"/>
            </a:spcBef>
            <a:spcAft>
              <a:spcPct val="20000"/>
            </a:spcAft>
            <a:buChar char="••"/>
          </a:pPr>
          <a:r>
            <a:rPr kumimoji="1" lang="ja-JP" altLang="en-US" sz="2000" kern="1200" dirty="0"/>
            <a:t>②データの保全が担保された事。</a:t>
          </a:r>
        </a:p>
        <a:p>
          <a:pPr marL="228600" lvl="1" indent="-228600" algn="l" defTabSz="889000">
            <a:lnSpc>
              <a:spcPct val="90000"/>
            </a:lnSpc>
            <a:spcBef>
              <a:spcPct val="0"/>
            </a:spcBef>
            <a:spcAft>
              <a:spcPct val="20000"/>
            </a:spcAft>
            <a:buChar char="••"/>
          </a:pPr>
          <a:endParaRPr kumimoji="1" lang="ja-JP" altLang="en-US" sz="2000" kern="1200" dirty="0"/>
        </a:p>
      </dsp:txBody>
      <dsp:txXfrm>
        <a:off x="0" y="1181290"/>
        <a:ext cx="10381089" cy="1379137"/>
      </dsp:txXfrm>
    </dsp:sp>
    <dsp:sp modelId="{966A3F28-5DED-483C-9ED5-9ABC4ECFA774}">
      <dsp:nvSpPr>
        <dsp:cNvPr id="0" name=""/>
        <dsp:cNvSpPr/>
      </dsp:nvSpPr>
      <dsp:spPr>
        <a:xfrm>
          <a:off x="0" y="3238161"/>
          <a:ext cx="10381089"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kumimoji="1" lang="en-US" altLang="ja-JP" sz="2000" kern="1200" dirty="0"/>
            <a:t>【</a:t>
          </a:r>
          <a:r>
            <a:rPr kumimoji="1" lang="ja-JP" altLang="en-US" sz="2000" kern="1200" dirty="0"/>
            <a:t>今後の課題</a:t>
          </a:r>
          <a:r>
            <a:rPr kumimoji="1" lang="en-US" altLang="ja-JP" sz="2000" kern="1200" dirty="0"/>
            <a:t>】</a:t>
          </a:r>
          <a:endParaRPr kumimoji="1" lang="ja-JP" altLang="en-US" sz="2000" kern="1200" dirty="0"/>
        </a:p>
      </dsp:txBody>
      <dsp:txXfrm>
        <a:off x="59399" y="3297560"/>
        <a:ext cx="10262291" cy="1098002"/>
      </dsp:txXfrm>
    </dsp:sp>
    <dsp:sp modelId="{C04AC751-9346-47F3-9C91-D61402F52A9E}">
      <dsp:nvSpPr>
        <dsp:cNvPr id="0" name=""/>
        <dsp:cNvSpPr/>
      </dsp:nvSpPr>
      <dsp:spPr>
        <a:xfrm>
          <a:off x="0" y="4454961"/>
          <a:ext cx="10381089" cy="107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9600" tIns="25400" rIns="142240" bIns="25400" numCol="1" spcCol="1270" anchor="t" anchorCtr="0">
          <a:noAutofit/>
        </a:bodyPr>
        <a:lstStyle/>
        <a:p>
          <a:pPr marL="228600" lvl="1" indent="-228600" algn="l" defTabSz="889000">
            <a:lnSpc>
              <a:spcPct val="90000"/>
            </a:lnSpc>
            <a:spcBef>
              <a:spcPct val="0"/>
            </a:spcBef>
            <a:spcAft>
              <a:spcPct val="20000"/>
            </a:spcAft>
            <a:buChar char="••"/>
          </a:pPr>
          <a:r>
            <a:rPr kumimoji="1" lang="ja-JP" altLang="en-US" sz="2000" kern="1200" dirty="0"/>
            <a:t>①業務時間が短縮された事により、確保された時間を有効に活用する事。</a:t>
          </a:r>
        </a:p>
        <a:p>
          <a:pPr marL="228600" lvl="1" indent="-228600" algn="l" defTabSz="889000">
            <a:lnSpc>
              <a:spcPct val="90000"/>
            </a:lnSpc>
            <a:spcBef>
              <a:spcPct val="0"/>
            </a:spcBef>
            <a:spcAft>
              <a:spcPct val="20000"/>
            </a:spcAft>
            <a:buChar char="••"/>
          </a:pPr>
          <a:r>
            <a:rPr kumimoji="1" lang="ja-JP" altLang="en-US" sz="2000" kern="1200" dirty="0"/>
            <a:t>②外部で使用する場面が多いため情報の漏洩には十分気を付ける必要がある。</a:t>
          </a:r>
        </a:p>
      </dsp:txBody>
      <dsp:txXfrm>
        <a:off x="0" y="4454961"/>
        <a:ext cx="10381089" cy="107640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0">
  <dgm:title val=""/>
  <dgm:desc val=""/>
  <dgm:catLst>
    <dgm:cat type="process" pri="3000"/>
    <dgm:cat type="picture" pri="30000"/>
    <dgm:cat type="pictureconvert" pri="3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752FE1B-9565-4676-A2E8-F697DC098712}"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864512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52FE1B-9565-4676-A2E8-F697DC098712}"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329838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52FE1B-9565-4676-A2E8-F697DC098712}"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853358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52FE1B-9565-4676-A2E8-F697DC098712}"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532029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752FE1B-9565-4676-A2E8-F697DC098712}"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3831291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752FE1B-9565-4676-A2E8-F697DC098712}"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3737865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752FE1B-9565-4676-A2E8-F697DC098712}" type="datetimeFigureOut">
              <a:rPr kumimoji="1" lang="ja-JP" altLang="en-US" smtClean="0"/>
              <a:t>2025/5/21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803018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752FE1B-9565-4676-A2E8-F697DC098712}" type="datetimeFigureOut">
              <a:rPr kumimoji="1" lang="ja-JP" altLang="en-US" smtClean="0"/>
              <a:t>2025/5/21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3887534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752FE1B-9565-4676-A2E8-F697DC098712}" type="datetimeFigureOut">
              <a:rPr kumimoji="1" lang="ja-JP" altLang="en-US" smtClean="0"/>
              <a:t>2025/5/21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104385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752FE1B-9565-4676-A2E8-F697DC098712}"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75046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752FE1B-9565-4676-A2E8-F697DC098712}"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8174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52FE1B-9565-4676-A2E8-F697DC098712}" type="datetimeFigureOut">
              <a:rPr kumimoji="1" lang="ja-JP" altLang="en-US" smtClean="0"/>
              <a:t>2025/5/21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427543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27117" y="209954"/>
            <a:ext cx="10515600" cy="909493"/>
          </a:xfrm>
        </p:spPr>
        <p:txBody>
          <a:bodyPr>
            <a:normAutofit/>
          </a:bodyPr>
          <a:lstStyle/>
          <a:p>
            <a:r>
              <a:rPr lang="ja-JP" altLang="en-US" dirty="0"/>
              <a:t>事務作業環境の課題を</a:t>
            </a:r>
            <a:r>
              <a:rPr lang="en-US" altLang="ja-JP" dirty="0"/>
              <a:t>ICT</a:t>
            </a:r>
            <a:r>
              <a:rPr lang="ja-JP" altLang="en-US" dirty="0"/>
              <a:t>導入で改善へ</a:t>
            </a:r>
            <a:endParaRPr kumimoji="1" lang="ja-JP" altLang="en-US" dirty="0"/>
          </a:p>
        </p:txBody>
      </p:sp>
      <p:graphicFrame>
        <p:nvGraphicFramePr>
          <p:cNvPr id="10" name="図表 9"/>
          <p:cNvGraphicFramePr/>
          <p:nvPr>
            <p:extLst>
              <p:ext uri="{D42A27DB-BD31-4B8C-83A1-F6EECF244321}">
                <p14:modId xmlns:p14="http://schemas.microsoft.com/office/powerpoint/2010/main" val="3756803547"/>
              </p:ext>
            </p:extLst>
          </p:nvPr>
        </p:nvGraphicFramePr>
        <p:xfrm>
          <a:off x="1226910" y="2323652"/>
          <a:ext cx="9756648" cy="38146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タイトル 1"/>
          <p:cNvSpPr txBox="1">
            <a:spLocks/>
          </p:cNvSpPr>
          <p:nvPr/>
        </p:nvSpPr>
        <p:spPr>
          <a:xfrm>
            <a:off x="4658061" y="1119447"/>
            <a:ext cx="5682972" cy="99198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a:t>法人名：株式会社ウッドフィール</a:t>
            </a:r>
            <a:endParaRPr lang="en-US" altLang="ja-JP" sz="1800" dirty="0"/>
          </a:p>
          <a:p>
            <a:r>
              <a:rPr lang="ja-JP" altLang="en-US" sz="1800" dirty="0"/>
              <a:t>事業所名：相談支援事業所　アプリコット</a:t>
            </a:r>
            <a:endParaRPr lang="en-US" altLang="ja-JP" sz="1800" dirty="0"/>
          </a:p>
          <a:p>
            <a:r>
              <a:rPr lang="ja-JP" altLang="en-US" sz="1800" dirty="0"/>
              <a:t>サービス</a:t>
            </a:r>
            <a:r>
              <a:rPr lang="ja-JP" altLang="en-US" sz="1800"/>
              <a:t>種別</a:t>
            </a:r>
            <a:r>
              <a:rPr lang="ja-JP" altLang="en-US" sz="1800" smtClean="0"/>
              <a:t>：計画相談支援</a:t>
            </a:r>
            <a:endParaRPr lang="ja-JP" altLang="en-US" sz="1800" dirty="0"/>
          </a:p>
        </p:txBody>
      </p:sp>
    </p:spTree>
    <p:extLst>
      <p:ext uri="{BB962C8B-B14F-4D97-AF65-F5344CB8AC3E}">
        <p14:creationId xmlns:p14="http://schemas.microsoft.com/office/powerpoint/2010/main" val="3325489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834815814"/>
              </p:ext>
            </p:extLst>
          </p:nvPr>
        </p:nvGraphicFramePr>
        <p:xfrm>
          <a:off x="838200" y="421419"/>
          <a:ext cx="10381090" cy="48258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3926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096622767"/>
              </p:ext>
            </p:extLst>
          </p:nvPr>
        </p:nvGraphicFramePr>
        <p:xfrm>
          <a:off x="838200" y="282632"/>
          <a:ext cx="10381090" cy="61735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0688177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199</Words>
  <Application>Microsoft Office PowerPoint</Application>
  <PresentationFormat>ワイド画面</PresentationFormat>
  <Paragraphs>18</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游ゴシック</vt:lpstr>
      <vt:lpstr>游ゴシック Light</vt:lpstr>
      <vt:lpstr>Arial</vt:lpstr>
      <vt:lpstr>Office テーマ</vt:lpstr>
      <vt:lpstr>事務作業環境の課題をICT導入で改善へ</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事務作業環境の課題をICT導入で改善へ</dc:title>
  <cp:lastModifiedBy>川堰　友太</cp:lastModifiedBy>
  <cp:revision>2</cp:revision>
  <dcterms:modified xsi:type="dcterms:W3CDTF">2025-05-21T02:03:35Z</dcterms:modified>
</cp:coreProperties>
</file>