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8" y="4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618D2-C56D-40D4-9B6B-C5B0D5D58690}"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kumimoji="1" lang="ja-JP" altLang="en-US"/>
        </a:p>
      </dgm:t>
    </dgm:pt>
    <dgm:pt modelId="{3F0A14CD-A933-4E72-98A2-6C3093446A2C}">
      <dgm:prSet phldrT="[テキスト]"/>
      <dgm:spPr/>
      <dgm:t>
        <a:bodyPr/>
        <a:lstStyle/>
        <a:p>
          <a:r>
            <a:rPr kumimoji="1" lang="ja-JP" altLang="en-US" dirty="0"/>
            <a:t>課題</a:t>
          </a:r>
        </a:p>
      </dgm:t>
    </dgm:pt>
    <dgm:pt modelId="{EE844622-DED4-4CF7-B158-26ED53FF354C}" type="parTrans" cxnId="{638BA530-CA8F-4E2E-B1C7-4E5C05044CC8}">
      <dgm:prSet/>
      <dgm:spPr/>
      <dgm:t>
        <a:bodyPr/>
        <a:lstStyle/>
        <a:p>
          <a:endParaRPr kumimoji="1" lang="ja-JP" altLang="en-US"/>
        </a:p>
      </dgm:t>
    </dgm:pt>
    <dgm:pt modelId="{29139FF9-0DA1-4B62-83CE-4FCB218D6DBE}" type="sibTrans" cxnId="{638BA530-CA8F-4E2E-B1C7-4E5C05044CC8}">
      <dgm:prSet/>
      <dgm:spPr/>
      <dgm:t>
        <a:bodyPr/>
        <a:lstStyle/>
        <a:p>
          <a:endParaRPr kumimoji="1" lang="ja-JP" altLang="en-US"/>
        </a:p>
      </dgm:t>
    </dgm:pt>
    <dgm:pt modelId="{4713FFEC-1FC9-4323-A38A-678785872813}">
      <dgm:prSet phldrT="[テキスト]"/>
      <dgm:spPr/>
      <dgm:t>
        <a:bodyPr/>
        <a:lstStyle/>
        <a:p>
          <a:r>
            <a:rPr kumimoji="1" lang="ja-JP" altLang="en-US" dirty="0"/>
            <a:t>無線</a:t>
          </a:r>
          <a:r>
            <a:rPr kumimoji="1" lang="en-US" altLang="ja-JP" dirty="0"/>
            <a:t>LAN</a:t>
          </a:r>
          <a:r>
            <a:rPr kumimoji="1" lang="ja-JP" altLang="en-US" dirty="0"/>
            <a:t>環境が無く事務所内でしか</a:t>
          </a:r>
          <a:r>
            <a:rPr kumimoji="1" lang="en-US" altLang="ja-JP" dirty="0"/>
            <a:t>PC</a:t>
          </a:r>
          <a:r>
            <a:rPr kumimoji="1" lang="ja-JP" altLang="en-US" dirty="0"/>
            <a:t>を使用出来ない</a:t>
          </a:r>
        </a:p>
      </dgm:t>
    </dgm:pt>
    <dgm:pt modelId="{B895FD5F-FF4B-4EAF-A747-C43682E25CCF}" type="parTrans" cxnId="{DC55E88A-1A5C-429B-B82B-13B078383783}">
      <dgm:prSet/>
      <dgm:spPr/>
      <dgm:t>
        <a:bodyPr/>
        <a:lstStyle/>
        <a:p>
          <a:endParaRPr kumimoji="1" lang="ja-JP" altLang="en-US"/>
        </a:p>
      </dgm:t>
    </dgm:pt>
    <dgm:pt modelId="{CF0951ED-6395-45B2-8CD8-3533B24D2C2D}" type="sibTrans" cxnId="{DC55E88A-1A5C-429B-B82B-13B078383783}">
      <dgm:prSet/>
      <dgm:spPr/>
      <dgm:t>
        <a:bodyPr/>
        <a:lstStyle/>
        <a:p>
          <a:endParaRPr kumimoji="1" lang="ja-JP" altLang="en-US"/>
        </a:p>
      </dgm:t>
    </dgm:pt>
    <dgm:pt modelId="{131949B0-770C-4287-97A6-CB813DAE7500}">
      <dgm:prSet phldrT="[テキスト]"/>
      <dgm:spPr/>
      <dgm:t>
        <a:bodyPr/>
        <a:lstStyle/>
        <a:p>
          <a:endParaRPr kumimoji="1" lang="ja-JP" altLang="en-US" dirty="0"/>
        </a:p>
      </dgm:t>
    </dgm:pt>
    <dgm:pt modelId="{BB07E2E2-0EFA-4C7D-A068-D8FABC5F60F0}" type="parTrans" cxnId="{9D94FC2A-6797-4BE1-B35F-547679F8C5D4}">
      <dgm:prSet/>
      <dgm:spPr/>
      <dgm:t>
        <a:bodyPr/>
        <a:lstStyle/>
        <a:p>
          <a:endParaRPr kumimoji="1" lang="ja-JP" altLang="en-US"/>
        </a:p>
      </dgm:t>
    </dgm:pt>
    <dgm:pt modelId="{890DAA34-344A-4A1F-B2DC-0308EA0F663F}" type="sibTrans" cxnId="{9D94FC2A-6797-4BE1-B35F-547679F8C5D4}">
      <dgm:prSet/>
      <dgm:spPr/>
      <dgm:t>
        <a:bodyPr/>
        <a:lstStyle/>
        <a:p>
          <a:endParaRPr kumimoji="1" lang="ja-JP" altLang="en-US"/>
        </a:p>
      </dgm:t>
    </dgm:pt>
    <dgm:pt modelId="{1BA8009B-D2F0-45C8-BCF8-44C61A82EF54}">
      <dgm:prSet phldrT="[テキスト]"/>
      <dgm:spPr/>
      <dgm:t>
        <a:bodyPr/>
        <a:lstStyle/>
        <a:p>
          <a:r>
            <a:rPr kumimoji="1" lang="ja-JP" altLang="en-US" dirty="0"/>
            <a:t>成果</a:t>
          </a:r>
        </a:p>
      </dgm:t>
    </dgm:pt>
    <dgm:pt modelId="{30D958CD-B6D1-4C5A-83D3-7964132E9568}" type="parTrans" cxnId="{EA240A1F-3AEE-4537-B654-462E6D724ED6}">
      <dgm:prSet/>
      <dgm:spPr/>
      <dgm:t>
        <a:bodyPr/>
        <a:lstStyle/>
        <a:p>
          <a:endParaRPr kumimoji="1" lang="ja-JP" altLang="en-US"/>
        </a:p>
      </dgm:t>
    </dgm:pt>
    <dgm:pt modelId="{9EE8AA72-B948-49A9-AD62-46AA706938F1}" type="sibTrans" cxnId="{EA240A1F-3AEE-4537-B654-462E6D724ED6}">
      <dgm:prSet/>
      <dgm:spPr/>
      <dgm:t>
        <a:bodyPr/>
        <a:lstStyle/>
        <a:p>
          <a:endParaRPr kumimoji="1" lang="ja-JP" altLang="en-US"/>
        </a:p>
      </dgm:t>
    </dgm:pt>
    <dgm:pt modelId="{44267845-856B-4198-82CA-FD35EEEB1CED}">
      <dgm:prSet phldrT="[テキスト]"/>
      <dgm:spPr/>
      <dgm:t>
        <a:bodyPr/>
        <a:lstStyle/>
        <a:p>
          <a:r>
            <a:rPr kumimoji="1" lang="ja-JP" altLang="en-US" dirty="0"/>
            <a:t>①作業現場などでの記録、ﾒｰﾙﾁｪｯｸが行えるようになり事務作業の時間短縮が図れた。</a:t>
          </a:r>
        </a:p>
      </dgm:t>
    </dgm:pt>
    <dgm:pt modelId="{677E41B6-CBB9-4FD1-BB40-20FFBB5379CF}" type="parTrans" cxnId="{68148EAE-B528-4345-9A89-5ED3E71BF9AA}">
      <dgm:prSet/>
      <dgm:spPr/>
      <dgm:t>
        <a:bodyPr/>
        <a:lstStyle/>
        <a:p>
          <a:endParaRPr kumimoji="1" lang="ja-JP" altLang="en-US"/>
        </a:p>
      </dgm:t>
    </dgm:pt>
    <dgm:pt modelId="{E2614F8F-3119-42D8-8592-2E5ED4AE58CA}" type="sibTrans" cxnId="{68148EAE-B528-4345-9A89-5ED3E71BF9AA}">
      <dgm:prSet/>
      <dgm:spPr/>
      <dgm:t>
        <a:bodyPr/>
        <a:lstStyle/>
        <a:p>
          <a:endParaRPr kumimoji="1" lang="ja-JP" altLang="en-US"/>
        </a:p>
      </dgm:t>
    </dgm:pt>
    <dgm:pt modelId="{BEA8C7F7-5F8B-458F-BC7E-99266FFDA738}">
      <dgm:prSet phldrT="[テキスト]"/>
      <dgm:spPr/>
      <dgm:t>
        <a:bodyPr/>
        <a:lstStyle/>
        <a:p>
          <a:r>
            <a:rPr kumimoji="1" lang="ja-JP" altLang="en-US" dirty="0"/>
            <a:t>②端末の増台、無線</a:t>
          </a:r>
          <a:r>
            <a:rPr kumimoji="1" lang="en-US" altLang="ja-JP" dirty="0"/>
            <a:t>LAN</a:t>
          </a:r>
          <a:r>
            <a:rPr kumimoji="1" lang="ja-JP" altLang="en-US" dirty="0"/>
            <a:t>環境構築により事務処理時に係る時間が工賃計算において半減した。</a:t>
          </a:r>
        </a:p>
      </dgm:t>
    </dgm:pt>
    <dgm:pt modelId="{353C368D-472D-481C-BD85-093510E87A14}" type="parTrans" cxnId="{64CB6196-6CD8-4F0A-9FE6-B30A4FE3AF19}">
      <dgm:prSet/>
      <dgm:spPr/>
      <dgm:t>
        <a:bodyPr/>
        <a:lstStyle/>
        <a:p>
          <a:endParaRPr kumimoji="1" lang="ja-JP" altLang="en-US"/>
        </a:p>
      </dgm:t>
    </dgm:pt>
    <dgm:pt modelId="{5F61E2D5-3901-403A-A4CC-1AF43437EAD3}" type="sibTrans" cxnId="{64CB6196-6CD8-4F0A-9FE6-B30A4FE3AF19}">
      <dgm:prSet/>
      <dgm:spPr/>
      <dgm:t>
        <a:bodyPr/>
        <a:lstStyle/>
        <a:p>
          <a:endParaRPr kumimoji="1" lang="ja-JP" altLang="en-US"/>
        </a:p>
      </dgm:t>
    </dgm:pt>
    <dgm:pt modelId="{4C466AB7-D76E-4DF5-A0BC-2FF21C69DB05}">
      <dgm:prSet phldrT="[テキスト]"/>
      <dgm:spPr/>
      <dgm:t>
        <a:bodyPr/>
        <a:lstStyle/>
        <a:p>
          <a:endParaRPr kumimoji="1" lang="ja-JP" altLang="en-US" dirty="0"/>
        </a:p>
      </dgm:t>
    </dgm:pt>
    <dgm:pt modelId="{A911DCB0-0908-4756-B109-0417EDC722B6}" type="parTrans" cxnId="{6BD8BF38-B2FF-4FA3-8E72-14B5D858CCE1}">
      <dgm:prSet/>
      <dgm:spPr/>
      <dgm:t>
        <a:bodyPr/>
        <a:lstStyle/>
        <a:p>
          <a:endParaRPr kumimoji="1" lang="ja-JP" altLang="en-US"/>
        </a:p>
      </dgm:t>
    </dgm:pt>
    <dgm:pt modelId="{3FCBC102-B767-41B5-99DF-C80AF442C2D5}" type="sibTrans" cxnId="{6BD8BF38-B2FF-4FA3-8E72-14B5D858CCE1}">
      <dgm:prSet/>
      <dgm:spPr/>
      <dgm:t>
        <a:bodyPr/>
        <a:lstStyle/>
        <a:p>
          <a:endParaRPr kumimoji="1" lang="ja-JP" altLang="en-US"/>
        </a:p>
      </dgm:t>
    </dgm:pt>
    <dgm:pt modelId="{F597BCFC-5879-4BFD-B318-F44194A87281}">
      <dgm:prSet phldrT="[テキスト]"/>
      <dgm:spPr/>
      <dgm:t>
        <a:bodyPr/>
        <a:lstStyle/>
        <a:p>
          <a:r>
            <a:rPr kumimoji="1" lang="ja-JP" altLang="en-US" dirty="0"/>
            <a:t>紙媒体での利用者の作業時間把握が出来ず事務処理に時間を要する。</a:t>
          </a:r>
        </a:p>
      </dgm:t>
    </dgm:pt>
    <dgm:pt modelId="{9A9E8941-3267-440E-B84D-B312176A5BD7}" type="parTrans" cxnId="{6621BCD7-1333-4C68-AC15-7DEA1B920F7F}">
      <dgm:prSet/>
      <dgm:spPr/>
      <dgm:t>
        <a:bodyPr/>
        <a:lstStyle/>
        <a:p>
          <a:endParaRPr kumimoji="1" lang="ja-JP" altLang="en-US"/>
        </a:p>
      </dgm:t>
    </dgm:pt>
    <dgm:pt modelId="{173634CD-09A2-4C87-BBEC-2B60FCF40455}" type="sibTrans" cxnId="{6621BCD7-1333-4C68-AC15-7DEA1B920F7F}">
      <dgm:prSet/>
      <dgm:spPr/>
      <dgm:t>
        <a:bodyPr/>
        <a:lstStyle/>
        <a:p>
          <a:endParaRPr kumimoji="1" lang="ja-JP" altLang="en-US"/>
        </a:p>
      </dgm:t>
    </dgm:pt>
    <dgm:pt modelId="{5991C3F6-3BC5-423B-AC43-4EC97C764069}">
      <dgm:prSet phldrT="[テキスト]"/>
      <dgm:spPr/>
      <dgm:t>
        <a:bodyPr/>
        <a:lstStyle/>
        <a:p>
          <a:endParaRPr kumimoji="1" lang="ja-JP" altLang="en-US" dirty="0"/>
        </a:p>
      </dgm:t>
    </dgm:pt>
    <dgm:pt modelId="{A63212F3-6F22-4993-B3EE-86F5DFD5DAAF}" type="parTrans" cxnId="{94C79433-0F87-4C0E-8B99-89DF3C9D3C81}">
      <dgm:prSet/>
      <dgm:spPr/>
      <dgm:t>
        <a:bodyPr/>
        <a:lstStyle/>
        <a:p>
          <a:endParaRPr kumimoji="1" lang="ja-JP" altLang="en-US"/>
        </a:p>
      </dgm:t>
    </dgm:pt>
    <dgm:pt modelId="{05F443AC-CEB2-4EE5-AED6-94844C658ABC}" type="sibTrans" cxnId="{94C79433-0F87-4C0E-8B99-89DF3C9D3C81}">
      <dgm:prSet/>
      <dgm:spPr/>
      <dgm:t>
        <a:bodyPr/>
        <a:lstStyle/>
        <a:p>
          <a:endParaRPr kumimoji="1" lang="ja-JP" altLang="en-US"/>
        </a:p>
      </dgm:t>
    </dgm:pt>
    <dgm:pt modelId="{DDA79C96-AB51-4BF6-8726-D88BB6749C4A}" type="pres">
      <dgm:prSet presAssocID="{821618D2-C56D-40D4-9B6B-C5B0D5D58690}" presName="Name0" presStyleCnt="0">
        <dgm:presLayoutVars>
          <dgm:dir/>
          <dgm:resizeHandles val="exact"/>
        </dgm:presLayoutVars>
      </dgm:prSet>
      <dgm:spPr/>
      <dgm:t>
        <a:bodyPr/>
        <a:lstStyle/>
        <a:p>
          <a:endParaRPr kumimoji="1" lang="ja-JP" altLang="en-US"/>
        </a:p>
      </dgm:t>
    </dgm:pt>
    <dgm:pt modelId="{200765C9-F806-4819-AEDD-653B61FF6351}" type="pres">
      <dgm:prSet presAssocID="{3F0A14CD-A933-4E72-98A2-6C3093446A2C}" presName="composite" presStyleCnt="0"/>
      <dgm:spPr/>
    </dgm:pt>
    <dgm:pt modelId="{B543B483-3102-4F4E-BB5F-23CBF8BFB008}" type="pres">
      <dgm:prSet presAssocID="{3F0A14CD-A933-4E72-98A2-6C3093446A2C}" presName="imagSh" presStyleLbl="bgImgPlace1" presStyleIdx="0" presStyleCnt="2" custLinFactNeighborX="31198" custLinFactNeighborY="81236"/>
      <dgm:spPr/>
    </dgm:pt>
    <dgm:pt modelId="{E8B2FBBD-25CD-4B84-A7E4-758F95A91263}" type="pres">
      <dgm:prSet presAssocID="{3F0A14CD-A933-4E72-98A2-6C3093446A2C}" presName="txNode" presStyleLbl="node1" presStyleIdx="0" presStyleCnt="2" custScaleX="114123" custScaleY="124351" custLinFactNeighborX="-11850" custLinFactNeighborY="-49126">
        <dgm:presLayoutVars>
          <dgm:bulletEnabled val="1"/>
        </dgm:presLayoutVars>
      </dgm:prSet>
      <dgm:spPr/>
      <dgm:t>
        <a:bodyPr/>
        <a:lstStyle/>
        <a:p>
          <a:endParaRPr kumimoji="1" lang="ja-JP" altLang="en-US"/>
        </a:p>
      </dgm:t>
    </dgm:pt>
    <dgm:pt modelId="{D0A50A51-E480-4A7F-B10C-F4B1D90D2CCB}" type="pres">
      <dgm:prSet presAssocID="{29139FF9-0DA1-4B62-83CE-4FCB218D6DBE}" presName="sibTrans" presStyleLbl="sibTrans2D1" presStyleIdx="0" presStyleCnt="1" custLinFactNeighborX="-85184" custLinFactNeighborY="-45597"/>
      <dgm:spPr/>
      <dgm:t>
        <a:bodyPr/>
        <a:lstStyle/>
        <a:p>
          <a:endParaRPr kumimoji="1" lang="ja-JP" altLang="en-US"/>
        </a:p>
      </dgm:t>
    </dgm:pt>
    <dgm:pt modelId="{1CFC19CD-2C1F-407F-84F8-E5F32467D2CF}" type="pres">
      <dgm:prSet presAssocID="{29139FF9-0DA1-4B62-83CE-4FCB218D6DBE}" presName="connTx" presStyleLbl="sibTrans2D1" presStyleIdx="0" presStyleCnt="1"/>
      <dgm:spPr/>
      <dgm:t>
        <a:bodyPr/>
        <a:lstStyle/>
        <a:p>
          <a:endParaRPr kumimoji="1" lang="ja-JP" altLang="en-US"/>
        </a:p>
      </dgm:t>
    </dgm:pt>
    <dgm:pt modelId="{1D2D8CD7-F6F5-4DEA-AA5E-8E4604D88770}" type="pres">
      <dgm:prSet presAssocID="{1BA8009B-D2F0-45C8-BCF8-44C61A82EF54}" presName="composite" presStyleCnt="0"/>
      <dgm:spPr/>
    </dgm:pt>
    <dgm:pt modelId="{1B4C9A90-85FB-4C4E-A908-7B088FE1B0F9}" type="pres">
      <dgm:prSet presAssocID="{1BA8009B-D2F0-45C8-BCF8-44C61A82EF54}" presName="imagSh" presStyleLbl="bgImgPlace1" presStyleIdx="1" presStyleCnt="2" custLinFactNeighborX="5562" custLinFactNeighborY="59829"/>
      <dgm:spPr/>
    </dgm:pt>
    <dgm:pt modelId="{B6249A9B-2AB2-4AE3-BE68-3D8A3217ADD7}" type="pres">
      <dgm:prSet presAssocID="{1BA8009B-D2F0-45C8-BCF8-44C61A82EF54}" presName="txNode" presStyleLbl="node1" presStyleIdx="1" presStyleCnt="2" custScaleY="126512" custLinFactNeighborX="-23498" custLinFactNeighborY="-49400">
        <dgm:presLayoutVars>
          <dgm:bulletEnabled val="1"/>
        </dgm:presLayoutVars>
      </dgm:prSet>
      <dgm:spPr/>
      <dgm:t>
        <a:bodyPr/>
        <a:lstStyle/>
        <a:p>
          <a:endParaRPr kumimoji="1" lang="ja-JP" altLang="en-US"/>
        </a:p>
      </dgm:t>
    </dgm:pt>
  </dgm:ptLst>
  <dgm:cxnLst>
    <dgm:cxn modelId="{556588F7-D482-452A-B59B-962F030F038F}" type="presOf" srcId="{BEA8C7F7-5F8B-458F-BC7E-99266FFDA738}" destId="{B6249A9B-2AB2-4AE3-BE68-3D8A3217ADD7}" srcOrd="0" destOrd="3" presId="urn:microsoft.com/office/officeart/2005/8/layout/hProcess10"/>
    <dgm:cxn modelId="{563BFFBE-18BF-4DFE-87EB-230D3F39ED89}" type="presOf" srcId="{1BA8009B-D2F0-45C8-BCF8-44C61A82EF54}" destId="{B6249A9B-2AB2-4AE3-BE68-3D8A3217ADD7}" srcOrd="0" destOrd="0" presId="urn:microsoft.com/office/officeart/2005/8/layout/hProcess10"/>
    <dgm:cxn modelId="{EA240A1F-3AEE-4537-B654-462E6D724ED6}" srcId="{821618D2-C56D-40D4-9B6B-C5B0D5D58690}" destId="{1BA8009B-D2F0-45C8-BCF8-44C61A82EF54}" srcOrd="1" destOrd="0" parTransId="{30D958CD-B6D1-4C5A-83D3-7964132E9568}" sibTransId="{9EE8AA72-B948-49A9-AD62-46AA706938F1}"/>
    <dgm:cxn modelId="{58D0DD6A-3140-4E8F-BD0A-E54547611C7D}" type="presOf" srcId="{29139FF9-0DA1-4B62-83CE-4FCB218D6DBE}" destId="{1CFC19CD-2C1F-407F-84F8-E5F32467D2CF}" srcOrd="1" destOrd="0" presId="urn:microsoft.com/office/officeart/2005/8/layout/hProcess10"/>
    <dgm:cxn modelId="{D979A327-8A23-4893-9040-4527AD2149BA}" type="presOf" srcId="{5991C3F6-3BC5-423B-AC43-4EC97C764069}" destId="{E8B2FBBD-25CD-4B84-A7E4-758F95A91263}" srcOrd="0" destOrd="2" presId="urn:microsoft.com/office/officeart/2005/8/layout/hProcess10"/>
    <dgm:cxn modelId="{64CB6196-6CD8-4F0A-9FE6-B30A4FE3AF19}" srcId="{1BA8009B-D2F0-45C8-BCF8-44C61A82EF54}" destId="{BEA8C7F7-5F8B-458F-BC7E-99266FFDA738}" srcOrd="2" destOrd="0" parTransId="{353C368D-472D-481C-BD85-093510E87A14}" sibTransId="{5F61E2D5-3901-403A-A4CC-1AF43437EAD3}"/>
    <dgm:cxn modelId="{ED192AD6-0239-491A-AC6D-EDB79D7743D0}" type="presOf" srcId="{821618D2-C56D-40D4-9B6B-C5B0D5D58690}" destId="{DDA79C96-AB51-4BF6-8726-D88BB6749C4A}" srcOrd="0" destOrd="0" presId="urn:microsoft.com/office/officeart/2005/8/layout/hProcess10"/>
    <dgm:cxn modelId="{94C79433-0F87-4C0E-8B99-89DF3C9D3C81}" srcId="{3F0A14CD-A933-4E72-98A2-6C3093446A2C}" destId="{5991C3F6-3BC5-423B-AC43-4EC97C764069}" srcOrd="1" destOrd="0" parTransId="{A63212F3-6F22-4993-B3EE-86F5DFD5DAAF}" sibTransId="{05F443AC-CEB2-4EE5-AED6-94844C658ABC}"/>
    <dgm:cxn modelId="{6621BCD7-1333-4C68-AC15-7DEA1B920F7F}" srcId="{3F0A14CD-A933-4E72-98A2-6C3093446A2C}" destId="{F597BCFC-5879-4BFD-B318-F44194A87281}" srcOrd="2" destOrd="0" parTransId="{9A9E8941-3267-440E-B84D-B312176A5BD7}" sibTransId="{173634CD-09A2-4C87-BBEC-2B60FCF40455}"/>
    <dgm:cxn modelId="{DC55E88A-1A5C-429B-B82B-13B078383783}" srcId="{3F0A14CD-A933-4E72-98A2-6C3093446A2C}" destId="{4713FFEC-1FC9-4323-A38A-678785872813}" srcOrd="0" destOrd="0" parTransId="{B895FD5F-FF4B-4EAF-A747-C43682E25CCF}" sibTransId="{CF0951ED-6395-45B2-8CD8-3533B24D2C2D}"/>
    <dgm:cxn modelId="{4D4DBF6B-E3E2-48AB-BCDE-93643C323560}" type="presOf" srcId="{29139FF9-0DA1-4B62-83CE-4FCB218D6DBE}" destId="{D0A50A51-E480-4A7F-B10C-F4B1D90D2CCB}" srcOrd="0" destOrd="0" presId="urn:microsoft.com/office/officeart/2005/8/layout/hProcess10"/>
    <dgm:cxn modelId="{2FE0AA0C-22D1-4438-9D16-5F2E301146D3}" type="presOf" srcId="{3F0A14CD-A933-4E72-98A2-6C3093446A2C}" destId="{E8B2FBBD-25CD-4B84-A7E4-758F95A91263}" srcOrd="0" destOrd="0" presId="urn:microsoft.com/office/officeart/2005/8/layout/hProcess10"/>
    <dgm:cxn modelId="{D2F4A0B9-E92D-4186-A6E1-FC951895B4CE}" type="presOf" srcId="{44267845-856B-4198-82CA-FD35EEEB1CED}" destId="{B6249A9B-2AB2-4AE3-BE68-3D8A3217ADD7}" srcOrd="0" destOrd="1" presId="urn:microsoft.com/office/officeart/2005/8/layout/hProcess10"/>
    <dgm:cxn modelId="{52DF8509-1F60-49E8-B01A-ECFD6BB29CB1}" type="presOf" srcId="{131949B0-770C-4287-97A6-CB813DAE7500}" destId="{E8B2FBBD-25CD-4B84-A7E4-758F95A91263}" srcOrd="0" destOrd="4" presId="urn:microsoft.com/office/officeart/2005/8/layout/hProcess10"/>
    <dgm:cxn modelId="{6BD8BF38-B2FF-4FA3-8E72-14B5D858CCE1}" srcId="{1BA8009B-D2F0-45C8-BCF8-44C61A82EF54}" destId="{4C466AB7-D76E-4DF5-A0BC-2FF21C69DB05}" srcOrd="1" destOrd="0" parTransId="{A911DCB0-0908-4756-B109-0417EDC722B6}" sibTransId="{3FCBC102-B767-41B5-99DF-C80AF442C2D5}"/>
    <dgm:cxn modelId="{03EAD2B7-FD2D-4C34-AF49-8F56FF2A97CF}" type="presOf" srcId="{4713FFEC-1FC9-4323-A38A-678785872813}" destId="{E8B2FBBD-25CD-4B84-A7E4-758F95A91263}" srcOrd="0" destOrd="1" presId="urn:microsoft.com/office/officeart/2005/8/layout/hProcess10"/>
    <dgm:cxn modelId="{76DDBE00-DD42-4531-8816-313402FA0867}" type="presOf" srcId="{F597BCFC-5879-4BFD-B318-F44194A87281}" destId="{E8B2FBBD-25CD-4B84-A7E4-758F95A91263}" srcOrd="0" destOrd="3" presId="urn:microsoft.com/office/officeart/2005/8/layout/hProcess10"/>
    <dgm:cxn modelId="{1D999EE4-61F9-4317-93D0-9023541C2F17}" type="presOf" srcId="{4C466AB7-D76E-4DF5-A0BC-2FF21C69DB05}" destId="{B6249A9B-2AB2-4AE3-BE68-3D8A3217ADD7}" srcOrd="0" destOrd="2" presId="urn:microsoft.com/office/officeart/2005/8/layout/hProcess10"/>
    <dgm:cxn modelId="{9D94FC2A-6797-4BE1-B35F-547679F8C5D4}" srcId="{3F0A14CD-A933-4E72-98A2-6C3093446A2C}" destId="{131949B0-770C-4287-97A6-CB813DAE7500}" srcOrd="3" destOrd="0" parTransId="{BB07E2E2-0EFA-4C7D-A068-D8FABC5F60F0}" sibTransId="{890DAA34-344A-4A1F-B2DC-0308EA0F663F}"/>
    <dgm:cxn modelId="{638BA530-CA8F-4E2E-B1C7-4E5C05044CC8}" srcId="{821618D2-C56D-40D4-9B6B-C5B0D5D58690}" destId="{3F0A14CD-A933-4E72-98A2-6C3093446A2C}" srcOrd="0" destOrd="0" parTransId="{EE844622-DED4-4CF7-B158-26ED53FF354C}" sibTransId="{29139FF9-0DA1-4B62-83CE-4FCB218D6DBE}"/>
    <dgm:cxn modelId="{68148EAE-B528-4345-9A89-5ED3E71BF9AA}" srcId="{1BA8009B-D2F0-45C8-BCF8-44C61A82EF54}" destId="{44267845-856B-4198-82CA-FD35EEEB1CED}" srcOrd="0" destOrd="0" parTransId="{677E41B6-CBB9-4FD1-BB40-20FFBB5379CF}" sibTransId="{E2614F8F-3119-42D8-8592-2E5ED4AE58CA}"/>
    <dgm:cxn modelId="{F92F6A2B-E372-41A4-9BE5-848F10EDA255}" type="presParOf" srcId="{DDA79C96-AB51-4BF6-8726-D88BB6749C4A}" destId="{200765C9-F806-4819-AEDD-653B61FF6351}" srcOrd="0" destOrd="0" presId="urn:microsoft.com/office/officeart/2005/8/layout/hProcess10"/>
    <dgm:cxn modelId="{24ECE0C0-7FA9-4C83-A923-56215B133C9E}" type="presParOf" srcId="{200765C9-F806-4819-AEDD-653B61FF6351}" destId="{B543B483-3102-4F4E-BB5F-23CBF8BFB008}" srcOrd="0" destOrd="0" presId="urn:microsoft.com/office/officeart/2005/8/layout/hProcess10"/>
    <dgm:cxn modelId="{59F700A6-BB1B-4FD0-8578-C82530806881}" type="presParOf" srcId="{200765C9-F806-4819-AEDD-653B61FF6351}" destId="{E8B2FBBD-25CD-4B84-A7E4-758F95A91263}" srcOrd="1" destOrd="0" presId="urn:microsoft.com/office/officeart/2005/8/layout/hProcess10"/>
    <dgm:cxn modelId="{A212CB99-1680-43EB-B688-7DB2EDAA0E36}" type="presParOf" srcId="{DDA79C96-AB51-4BF6-8726-D88BB6749C4A}" destId="{D0A50A51-E480-4A7F-B10C-F4B1D90D2CCB}" srcOrd="1" destOrd="0" presId="urn:microsoft.com/office/officeart/2005/8/layout/hProcess10"/>
    <dgm:cxn modelId="{05A55153-8004-4FE6-899D-219F960D520B}" type="presParOf" srcId="{D0A50A51-E480-4A7F-B10C-F4B1D90D2CCB}" destId="{1CFC19CD-2C1F-407F-84F8-E5F32467D2CF}" srcOrd="0" destOrd="0" presId="urn:microsoft.com/office/officeart/2005/8/layout/hProcess10"/>
    <dgm:cxn modelId="{CE5DF3D8-24DE-451F-8899-AB8DA9A883F2}" type="presParOf" srcId="{DDA79C96-AB51-4BF6-8726-D88BB6749C4A}" destId="{1D2D8CD7-F6F5-4DEA-AA5E-8E4604D88770}" srcOrd="2" destOrd="0" presId="urn:microsoft.com/office/officeart/2005/8/layout/hProcess10"/>
    <dgm:cxn modelId="{DF171CD1-8C79-4C97-98BF-3A6375C68A14}" type="presParOf" srcId="{1D2D8CD7-F6F5-4DEA-AA5E-8E4604D88770}" destId="{1B4C9A90-85FB-4C4E-A908-7B088FE1B0F9}" srcOrd="0" destOrd="0" presId="urn:microsoft.com/office/officeart/2005/8/layout/hProcess10"/>
    <dgm:cxn modelId="{09E3B500-F930-4CAF-95A4-FA9A99CAD20C}" type="presParOf" srcId="{1D2D8CD7-F6F5-4DEA-AA5E-8E4604D88770}" destId="{B6249A9B-2AB2-4AE3-BE68-3D8A3217ADD7}"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dgm:spPr/>
      <dgm:t>
        <a:bodyPr/>
        <a:lstStyle/>
        <a:p>
          <a:r>
            <a:rPr kumimoji="1" lang="ja-JP" altLang="en-US" dirty="0"/>
            <a:t>業務効率化のステップ</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ja-JP" altLang="en-US" sz="1600" dirty="0"/>
            <a:t>①事務作業や作業指示のﾒｰﾙﾁｪｯｸ等が事務所内でしか出来ず現場と事務所内の行き来が必要だった。利用者の作業時間管理も紙媒体で行っており作業時間計算にも時間を要していた。その為、現場での事務作業を行えるような環境作りを検討した。</a:t>
          </a:r>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ja-JP" altLang="en-US" sz="1600" dirty="0"/>
            <a:t>②事業所内のどこにいてもｻｰﾊﾞｰにつなぎ事務作業が出来るような無線</a:t>
          </a:r>
          <a:r>
            <a:rPr kumimoji="1" lang="en-US" altLang="ja-JP" sz="1600" dirty="0"/>
            <a:t>LAN</a:t>
          </a:r>
          <a:r>
            <a:rPr kumimoji="1" lang="ja-JP" altLang="en-US" sz="1600" dirty="0"/>
            <a:t>環境の構築と、それに対応した端末の増台（ﾉｰﾄﾊﾟｿｺﾝ、ﾀﾌﾞﾚｯﾄ端末）を行った。</a:t>
          </a:r>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FD25F5C6-AF92-4F28-BC28-5E5A346A13CE}">
      <dgm:prSet phldrT="[テキスト]" custT="1"/>
      <dgm:spPr/>
      <dgm:t>
        <a:bodyPr/>
        <a:lstStyle/>
        <a:p>
          <a:r>
            <a:rPr kumimoji="1" lang="ja-JP" altLang="en-US" sz="1600" dirty="0"/>
            <a:t>問題点としては事務所以外での事務作業が行える環境や端末の無さ</a:t>
          </a:r>
        </a:p>
      </dgm:t>
    </dgm:pt>
    <dgm:pt modelId="{FBD3C4B4-482E-40C0-A0C4-BB32C672D57E}" type="parTrans" cxnId="{CCA7AEFE-C57F-44CD-90AA-B361CDE1781A}">
      <dgm:prSet/>
      <dgm:spPr/>
      <dgm:t>
        <a:bodyPr/>
        <a:lstStyle/>
        <a:p>
          <a:endParaRPr kumimoji="1" lang="ja-JP" altLang="en-US"/>
        </a:p>
      </dgm:t>
    </dgm:pt>
    <dgm:pt modelId="{1A4598FC-98E7-4A16-A9AD-26EDB7444E5E}" type="sibTrans" cxnId="{CCA7AEFE-C57F-44CD-90AA-B361CDE1781A}">
      <dgm:prSet/>
      <dgm:spPr/>
      <dgm:t>
        <a:bodyPr/>
        <a:lstStyle/>
        <a:p>
          <a:endParaRPr kumimoji="1" lang="ja-JP" altLang="en-US"/>
        </a:p>
      </dgm:t>
    </dgm:pt>
    <dgm:pt modelId="{73526232-50AF-4A43-9A89-4248BDC2962A}">
      <dgm:prSet phldrT="[テキスト]" custT="1"/>
      <dgm:spPr/>
      <dgm:t>
        <a:bodyPr/>
        <a:lstStyle/>
        <a:p>
          <a:r>
            <a:rPr kumimoji="1" lang="ja-JP" altLang="en-US" sz="1600" dirty="0"/>
            <a:t>問題点の改善として無線</a:t>
          </a:r>
          <a:r>
            <a:rPr kumimoji="1" lang="en-US" altLang="ja-JP" sz="1600" dirty="0"/>
            <a:t>LAN</a:t>
          </a:r>
          <a:r>
            <a:rPr kumimoji="1" lang="ja-JP" altLang="en-US" sz="1600" dirty="0"/>
            <a:t>環境を構築したことにより事務所以外での事務作業が可能になり事務所までの移動時間の削減や作業の簡素化が行えるようになった。また紙媒体からｸﾗｳﾄﾞ管理に変更することで作業時間の計算や確認に要する時間が短縮された。</a:t>
          </a:r>
        </a:p>
      </dgm:t>
    </dgm:pt>
    <dgm:pt modelId="{402FAE10-D13E-46F5-BE46-8E8876CD903E}" type="parTrans" cxnId="{2D1A8C89-DC8D-4110-88D5-D1CED1BB78BB}">
      <dgm:prSet/>
      <dgm:spPr/>
      <dgm:t>
        <a:bodyPr/>
        <a:lstStyle/>
        <a:p>
          <a:endParaRPr kumimoji="1" lang="ja-JP" altLang="en-US"/>
        </a:p>
      </dgm:t>
    </dgm:pt>
    <dgm:pt modelId="{0A61DF65-FE25-4B73-A56C-1918CC64A039}" type="sibTrans" cxnId="{2D1A8C89-DC8D-4110-88D5-D1CED1BB78BB}">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ScaleX="22735" custScaleY="27848" custLinFactY="-5536" custLinFactNeighborX="-37807" custLinFactNeighborY="-100000">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custScaleY="142189">
        <dgm:presLayoutVars>
          <dgm:bulletEnabled val="1"/>
        </dgm:presLayoutVars>
      </dgm:prSet>
      <dgm:spPr/>
      <dgm:t>
        <a:bodyPr/>
        <a:lstStyle/>
        <a:p>
          <a:endParaRPr kumimoji="1" lang="ja-JP" altLang="en-US"/>
        </a:p>
      </dgm:t>
    </dgm:pt>
  </dgm:ptLst>
  <dgm:cxnLst>
    <dgm:cxn modelId="{874CB9F0-C28A-411B-A393-FBD77298EE79}" type="presOf" srcId="{73526232-50AF-4A43-9A89-4248BDC2962A}" destId="{6F15B529-28CF-489F-B3A5-5795B0CC531E}" srcOrd="0" destOrd="3" presId="urn:microsoft.com/office/officeart/2005/8/layout/vList2"/>
    <dgm:cxn modelId="{2D1A8C89-DC8D-4110-88D5-D1CED1BB78BB}" srcId="{0769B8DE-D630-4A07-B8C1-A12105C3953A}" destId="{73526232-50AF-4A43-9A89-4248BDC2962A}" srcOrd="3" destOrd="0" parTransId="{402FAE10-D13E-46F5-BE46-8E8876CD903E}" sibTransId="{0A61DF65-FE25-4B73-A56C-1918CC64A039}"/>
    <dgm:cxn modelId="{CBFA0FF2-2BAA-4BA9-AE94-05F0927303E0}" type="presOf" srcId="{BCFD4737-D0F5-43A6-B98D-599575EB4E54}" destId="{6F15B529-28CF-489F-B3A5-5795B0CC531E}" srcOrd="0" destOrd="0"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26D6F414-0C6E-47E4-A5F2-8E761B67F150}" srcId="{0769B8DE-D630-4A07-B8C1-A12105C3953A}" destId="{12AC54F3-853C-479D-9BBF-7BB9190DD3E9}" srcOrd="1" destOrd="0" parTransId="{EFD43615-9006-4584-82F1-C7348F392CCD}" sibTransId="{C010BA5B-8143-44B4-A069-6F2762F7C575}"/>
    <dgm:cxn modelId="{CCA7AEFE-C57F-44CD-90AA-B361CDE1781A}" srcId="{0769B8DE-D630-4A07-B8C1-A12105C3953A}" destId="{FD25F5C6-AF92-4F28-BC28-5E5A346A13CE}" srcOrd="2" destOrd="0" parTransId="{FBD3C4B4-482E-40C0-A0C4-BB32C672D57E}" sibTransId="{1A4598FC-98E7-4A16-A9AD-26EDB7444E5E}"/>
    <dgm:cxn modelId="{06EF22EC-6783-44CA-BC2A-3D612F527421}" type="presOf" srcId="{12AC54F3-853C-479D-9BBF-7BB9190DD3E9}" destId="{6F15B529-28CF-489F-B3A5-5795B0CC531E}" srcOrd="0" destOrd="1" presId="urn:microsoft.com/office/officeart/2005/8/layout/vList2"/>
    <dgm:cxn modelId="{80076F7D-37BA-4D6E-96C8-016F337AF86E}" srcId="{2391C9EE-13E5-4077-AE07-8E6A8B8E3B15}" destId="{0769B8DE-D630-4A07-B8C1-A12105C3953A}" srcOrd="0" destOrd="0" parTransId="{F978C5CA-E6ED-40E0-A92F-E0038E388964}" sibTransId="{109DA740-B204-4183-8504-06BB5C1B2853}"/>
    <dgm:cxn modelId="{250CDECD-DD96-4F6F-8C52-64E072AE6A9D}" type="presOf" srcId="{0769B8DE-D630-4A07-B8C1-A12105C3953A}" destId="{00D8EB19-8146-4C27-AD54-BE6F892B4C87}" srcOrd="0" destOrd="0" presId="urn:microsoft.com/office/officeart/2005/8/layout/vList2"/>
    <dgm:cxn modelId="{FBC11B70-5E15-4795-BE43-FF36FB2B15F7}" type="presOf" srcId="{FD25F5C6-AF92-4F28-BC28-5E5A346A13CE}" destId="{6F15B529-28CF-489F-B3A5-5795B0CC531E}" srcOrd="0" destOrd="2" presId="urn:microsoft.com/office/officeart/2005/8/layout/vList2"/>
    <dgm:cxn modelId="{D77C267A-A48F-48D4-9421-DD638FADD7BA}" type="presOf" srcId="{2391C9EE-13E5-4077-AE07-8E6A8B8E3B15}" destId="{2DB1633E-67E6-48F1-BFBC-A317C8B26876}" srcOrd="0" destOrd="0" presId="urn:microsoft.com/office/officeart/2005/8/layout/vList2"/>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BCFD4737-D0F5-43A6-B98D-599575EB4E54}">
      <dgm:prSet phldrT="[テキスト]" custT="1"/>
      <dgm:spPr/>
      <dgm:t>
        <a:bodyPr/>
        <a:lstStyle/>
        <a:p>
          <a:r>
            <a:rPr kumimoji="1" lang="en-US" altLang="ja-JP" sz="2000" dirty="0" smtClean="0"/>
            <a:t>【</a:t>
          </a:r>
          <a:r>
            <a:rPr kumimoji="1" lang="ja-JP" altLang="en-US" sz="2000" dirty="0" smtClean="0"/>
            <a:t>良かった</a:t>
          </a:r>
          <a:r>
            <a:rPr kumimoji="1" lang="ja-JP" altLang="en-US" sz="2000" dirty="0"/>
            <a:t>点</a:t>
          </a:r>
          <a:r>
            <a:rPr kumimoji="1" lang="en-US" altLang="ja-JP" sz="2000" dirty="0"/>
            <a:t>】</a:t>
          </a:r>
          <a:endParaRPr kumimoji="1" lang="ja-JP" altLang="en-US" sz="20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en-US" altLang="ja-JP" sz="2000" dirty="0"/>
            <a:t>【</a:t>
          </a:r>
          <a:r>
            <a:rPr kumimoji="1" lang="ja-JP" altLang="en-US" sz="2000" dirty="0"/>
            <a:t>今後の課題</a:t>
          </a:r>
          <a:r>
            <a:rPr kumimoji="1" lang="en-US" altLang="ja-JP" sz="2000" dirty="0"/>
            <a:t>】</a:t>
          </a:r>
          <a:endParaRPr kumimoji="1" lang="ja-JP" altLang="en-US" sz="2000" dirty="0"/>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00A983EB-81F7-4640-9E1C-F78FE36C5D79}">
      <dgm:prSet phldrT="[テキスト]" custT="1"/>
      <dgm:spPr/>
      <dgm:t>
        <a:bodyPr/>
        <a:lstStyle/>
        <a:p>
          <a:endParaRPr kumimoji="1" lang="ja-JP" altLang="en-US" sz="2000" dirty="0"/>
        </a:p>
      </dgm:t>
    </dgm:pt>
    <dgm:pt modelId="{AFFA4190-8B35-4B2A-BBB1-374A147F74A9}" type="parTrans" cxnId="{3877045B-0802-4885-A36B-B32E4678EBBC}">
      <dgm:prSet/>
      <dgm:spPr/>
      <dgm:t>
        <a:bodyPr/>
        <a:lstStyle/>
        <a:p>
          <a:endParaRPr kumimoji="1" lang="ja-JP" altLang="en-US"/>
        </a:p>
      </dgm:t>
    </dgm:pt>
    <dgm:pt modelId="{06473FF7-62B2-473A-BC4F-BA48BDAFFFCB}" type="sibTrans" cxnId="{3877045B-0802-4885-A36B-B32E4678EBBC}">
      <dgm:prSet/>
      <dgm:spPr/>
      <dgm:t>
        <a:bodyPr/>
        <a:lstStyle/>
        <a:p>
          <a:endParaRPr kumimoji="1" lang="ja-JP" altLang="en-US"/>
        </a:p>
      </dgm:t>
    </dgm:pt>
    <dgm:pt modelId="{45BC40F5-D94E-4EFD-BFC0-B6B51F0E5015}">
      <dgm:prSet phldrT="[テキスト]" custT="1"/>
      <dgm:spPr/>
      <dgm:t>
        <a:bodyPr/>
        <a:lstStyle/>
        <a:p>
          <a:r>
            <a:rPr kumimoji="1" lang="ja-JP" altLang="en-US" sz="2000" dirty="0"/>
            <a:t>無線</a:t>
          </a:r>
          <a:r>
            <a:rPr kumimoji="1" lang="en-US" altLang="ja-JP" sz="2000" dirty="0"/>
            <a:t>LAN</a:t>
          </a:r>
          <a:r>
            <a:rPr kumimoji="1" lang="ja-JP" altLang="en-US" sz="2000" dirty="0"/>
            <a:t>環境になり事務所以外での入力や確認が出来るようになり移動時間が大幅に短縮した。</a:t>
          </a:r>
        </a:p>
      </dgm:t>
    </dgm:pt>
    <dgm:pt modelId="{470A604E-4807-4E49-A3DD-F8D5FDDD0AB3}" type="parTrans" cxnId="{76337C7E-8229-415C-8D89-36BBDB662970}">
      <dgm:prSet/>
      <dgm:spPr/>
      <dgm:t>
        <a:bodyPr/>
        <a:lstStyle/>
        <a:p>
          <a:endParaRPr kumimoji="1" lang="ja-JP" altLang="en-US"/>
        </a:p>
      </dgm:t>
    </dgm:pt>
    <dgm:pt modelId="{94E16F2D-2226-46DF-87D0-74241A123918}" type="sibTrans" cxnId="{76337C7E-8229-415C-8D89-36BBDB662970}">
      <dgm:prSet/>
      <dgm:spPr/>
      <dgm:t>
        <a:bodyPr/>
        <a:lstStyle/>
        <a:p>
          <a:endParaRPr kumimoji="1" lang="ja-JP" altLang="en-US"/>
        </a:p>
      </dgm:t>
    </dgm:pt>
    <dgm:pt modelId="{831D24D6-727B-481D-8488-33C7602A3261}">
      <dgm:prSet phldrT="[テキスト]" custT="1"/>
      <dgm:spPr/>
      <dgm:t>
        <a:bodyPr/>
        <a:lstStyle/>
        <a:p>
          <a:r>
            <a:rPr kumimoji="1" lang="ja-JP" altLang="en-US" sz="2000" dirty="0"/>
            <a:t>作業指示の確認が現場で行えることでｽﾑｰｽﾞに作業を行えるようになった。</a:t>
          </a:r>
        </a:p>
      </dgm:t>
    </dgm:pt>
    <dgm:pt modelId="{94505E40-AB73-4174-A927-38E0DC8740D9}" type="parTrans" cxnId="{750A9B39-564B-47F8-9BCA-0264567CEFA8}">
      <dgm:prSet/>
      <dgm:spPr/>
      <dgm:t>
        <a:bodyPr/>
        <a:lstStyle/>
        <a:p>
          <a:endParaRPr kumimoji="1" lang="ja-JP" altLang="en-US"/>
        </a:p>
      </dgm:t>
    </dgm:pt>
    <dgm:pt modelId="{9730484C-D2D1-4F18-BFAF-8E6596A56F28}" type="sibTrans" cxnId="{750A9B39-564B-47F8-9BCA-0264567CEFA8}">
      <dgm:prSet/>
      <dgm:spPr/>
      <dgm:t>
        <a:bodyPr/>
        <a:lstStyle/>
        <a:p>
          <a:endParaRPr kumimoji="1" lang="ja-JP" altLang="en-US"/>
        </a:p>
      </dgm:t>
    </dgm:pt>
    <dgm:pt modelId="{CC94345F-BE50-47A3-8E01-8292EC1A6474}">
      <dgm:prSet phldrT="[テキスト]" custT="1"/>
      <dgm:spPr/>
      <dgm:t>
        <a:bodyPr/>
        <a:lstStyle/>
        <a:p>
          <a:r>
            <a:rPr kumimoji="1" lang="ja-JP" altLang="en-US" sz="2000" dirty="0"/>
            <a:t>ﾀｲﾑｶｰﾄﾞの管理がｸﾗｳﾄﾞ化され時間計算の短縮や複数のﾁｪｯｸが不要になった。</a:t>
          </a:r>
        </a:p>
      </dgm:t>
    </dgm:pt>
    <dgm:pt modelId="{8EFB11E4-503C-40CF-97D1-63FD1B8A2ECD}" type="parTrans" cxnId="{EA2001EF-FC0D-4AC7-8973-1FBEB54EB080}">
      <dgm:prSet/>
      <dgm:spPr/>
      <dgm:t>
        <a:bodyPr/>
        <a:lstStyle/>
        <a:p>
          <a:endParaRPr kumimoji="1" lang="ja-JP" altLang="en-US"/>
        </a:p>
      </dgm:t>
    </dgm:pt>
    <dgm:pt modelId="{2F518D72-F4D8-4344-A5E8-6BF2543C1615}" type="sibTrans" cxnId="{EA2001EF-FC0D-4AC7-8973-1FBEB54EB080}">
      <dgm:prSet/>
      <dgm:spPr/>
      <dgm:t>
        <a:bodyPr/>
        <a:lstStyle/>
        <a:p>
          <a:endParaRPr kumimoji="1" lang="ja-JP" altLang="en-US"/>
        </a:p>
      </dgm:t>
    </dgm:pt>
    <dgm:pt modelId="{E40E0859-0959-4008-88BE-04E32C813F8B}">
      <dgm:prSet phldrT="[テキスト]" custT="1"/>
      <dgm:spPr/>
      <dgm:t>
        <a:bodyPr/>
        <a:lstStyle/>
        <a:p>
          <a:r>
            <a:rPr kumimoji="1" lang="ja-JP" altLang="en-US" sz="2000" dirty="0"/>
            <a:t>今までのやり方に慣れている部分もあり新しい事務処理の方法に慣れていく必要性がある。</a:t>
          </a:r>
        </a:p>
      </dgm:t>
    </dgm:pt>
    <dgm:pt modelId="{BC7CF857-CC4A-4770-BF39-C38E305DF309}" type="parTrans" cxnId="{DB7CE043-DEE2-46CC-BA98-B6DF825E817B}">
      <dgm:prSet/>
      <dgm:spPr/>
      <dgm:t>
        <a:bodyPr/>
        <a:lstStyle/>
        <a:p>
          <a:endParaRPr kumimoji="1" lang="ja-JP" altLang="en-US"/>
        </a:p>
      </dgm:t>
    </dgm:pt>
    <dgm:pt modelId="{AC9C5B2F-51E0-4EA1-93B0-5DFED46C5A2F}" type="sibTrans" cxnId="{DB7CE043-DEE2-46CC-BA98-B6DF825E817B}">
      <dgm:prSet/>
      <dgm:spPr/>
      <dgm:t>
        <a:bodyPr/>
        <a:lstStyle/>
        <a:p>
          <a:endParaRPr kumimoji="1" lang="ja-JP" altLang="en-US"/>
        </a:p>
      </dgm:t>
    </dgm:pt>
    <dgm:pt modelId="{26C07FC2-7ACC-4B10-9231-BF6602D8CE59}">
      <dgm:prSet phldrT="[テキスト]" custT="1"/>
      <dgm:spPr/>
      <dgm:t>
        <a:bodyPr/>
        <a:lstStyle/>
        <a:p>
          <a:r>
            <a:rPr kumimoji="1" lang="ja-JP" altLang="en-US" sz="2000" dirty="0"/>
            <a:t>端末操作が出来るｽﾀｯﾌと出来ないｽﾀｯﾌが使用方法の確認が必要。</a:t>
          </a:r>
        </a:p>
      </dgm:t>
    </dgm:pt>
    <dgm:pt modelId="{7A0EEEC7-1442-448E-8E85-822EC3F3B2A0}" type="parTrans" cxnId="{B5349B81-C090-4C47-902E-ED82FFFE6035}">
      <dgm:prSet/>
      <dgm:spPr/>
      <dgm:t>
        <a:bodyPr/>
        <a:lstStyle/>
        <a:p>
          <a:endParaRPr kumimoji="1" lang="ja-JP" altLang="en-US"/>
        </a:p>
      </dgm:t>
    </dgm:pt>
    <dgm:pt modelId="{78D57C19-0F1F-438B-B196-D44633B288F6}" type="sibTrans" cxnId="{B5349B81-C090-4C47-902E-ED82FFFE6035}">
      <dgm:prSet/>
      <dgm:spPr/>
      <dgm:t>
        <a:bodyPr/>
        <a:lstStyle/>
        <a:p>
          <a:endParaRPr kumimoji="1" lang="ja-JP" altLang="en-US"/>
        </a:p>
      </dgm:t>
    </dgm:pt>
    <dgm:pt modelId="{268507A9-636C-4A94-8ED3-D7B4145FA68D}">
      <dgm:prSet phldrT="[テキスト]" custT="1"/>
      <dgm:spPr/>
      <dgm:t>
        <a:bodyPr/>
        <a:lstStyle/>
        <a:p>
          <a:r>
            <a:rPr kumimoji="1" lang="ja-JP" altLang="en-US" sz="2000" dirty="0"/>
            <a:t>現状に満足せず記録や作業以外での</a:t>
          </a:r>
          <a:r>
            <a:rPr kumimoji="1" lang="en-US" altLang="ja-JP" sz="2000" dirty="0"/>
            <a:t>ICT</a:t>
          </a:r>
          <a:r>
            <a:rPr kumimoji="1" lang="ja-JP" altLang="en-US" sz="2000" dirty="0"/>
            <a:t>活用の幅を利かせていくこと。</a:t>
          </a:r>
        </a:p>
      </dgm:t>
    </dgm:pt>
    <dgm:pt modelId="{AD2484CE-CAC0-4B78-83D7-2AC6B6FFCAF5}" type="parTrans" cxnId="{B8A20FDA-A9D8-40EF-A569-481376D43028}">
      <dgm:prSet/>
      <dgm:spPr/>
      <dgm:t>
        <a:bodyPr/>
        <a:lstStyle/>
        <a:p>
          <a:endParaRPr kumimoji="1" lang="ja-JP" altLang="en-US"/>
        </a:p>
      </dgm:t>
    </dgm:pt>
    <dgm:pt modelId="{995879B9-3464-4CA2-9D21-F3F7639007A6}" type="sibTrans" cxnId="{B8A20FDA-A9D8-40EF-A569-481376D43028}">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3A5110FC-B916-4F84-96CF-44FB097BEBEB}" type="pres">
      <dgm:prSet presAssocID="{BCFD4737-D0F5-43A6-B98D-599575EB4E54}" presName="parentText" presStyleLbl="node1" presStyleIdx="0" presStyleCnt="2" custLinFactNeighborX="53" custLinFactNeighborY="-369">
        <dgm:presLayoutVars>
          <dgm:chMax val="0"/>
          <dgm:bulletEnabled val="1"/>
        </dgm:presLayoutVars>
      </dgm:prSet>
      <dgm:spPr/>
      <dgm:t>
        <a:bodyPr/>
        <a:lstStyle/>
        <a:p>
          <a:endParaRPr kumimoji="1" lang="ja-JP" altLang="en-US"/>
        </a:p>
      </dgm:t>
    </dgm:pt>
    <dgm:pt modelId="{38B45AE5-6135-499A-8358-EBD7C7F90F84}" type="pres">
      <dgm:prSet presAssocID="{BCFD4737-D0F5-43A6-B98D-599575EB4E54}" presName="childText" presStyleLbl="revTx" presStyleIdx="0" presStyleCnt="2">
        <dgm:presLayoutVars>
          <dgm:bulletEnabled val="1"/>
        </dgm:presLayoutVars>
      </dgm:prSet>
      <dgm:spPr/>
      <dgm:t>
        <a:bodyPr/>
        <a:lstStyle/>
        <a:p>
          <a:endParaRPr kumimoji="1" lang="ja-JP" altLang="en-US"/>
        </a:p>
      </dgm:t>
    </dgm:pt>
    <dgm:pt modelId="{966A3F28-5DED-483C-9ED5-9ABC4ECFA774}" type="pres">
      <dgm:prSet presAssocID="{12AC54F3-853C-479D-9BBF-7BB9190DD3E9}" presName="parentText" presStyleLbl="node1" presStyleIdx="1" presStyleCnt="2">
        <dgm:presLayoutVars>
          <dgm:chMax val="0"/>
          <dgm:bulletEnabled val="1"/>
        </dgm:presLayoutVars>
      </dgm:prSet>
      <dgm:spPr/>
      <dgm:t>
        <a:bodyPr/>
        <a:lstStyle/>
        <a:p>
          <a:endParaRPr kumimoji="1" lang="ja-JP" altLang="en-US"/>
        </a:p>
      </dgm:t>
    </dgm:pt>
    <dgm:pt modelId="{C04AC751-9346-47F3-9C91-D61402F52A9E}" type="pres">
      <dgm:prSet presAssocID="{12AC54F3-853C-479D-9BBF-7BB9190DD3E9}" presName="childText" presStyleLbl="revTx" presStyleIdx="1" presStyleCnt="2">
        <dgm:presLayoutVars>
          <dgm:bulletEnabled val="1"/>
        </dgm:presLayoutVars>
      </dgm:prSet>
      <dgm:spPr/>
      <dgm:t>
        <a:bodyPr/>
        <a:lstStyle/>
        <a:p>
          <a:endParaRPr kumimoji="1" lang="ja-JP" altLang="en-US"/>
        </a:p>
      </dgm:t>
    </dgm:pt>
  </dgm:ptLst>
  <dgm:cxnLst>
    <dgm:cxn modelId="{D1E218AD-390C-418C-8F68-6DDAFA4A4C35}" type="presOf" srcId="{831D24D6-727B-481D-8488-33C7602A3261}" destId="{38B45AE5-6135-499A-8358-EBD7C7F90F84}" srcOrd="0" destOrd="1" presId="urn:microsoft.com/office/officeart/2005/8/layout/vList2"/>
    <dgm:cxn modelId="{53B54E8D-69B6-4497-A0FF-27FE550953A6}" type="presOf" srcId="{268507A9-636C-4A94-8ED3-D7B4145FA68D}" destId="{C04AC751-9346-47F3-9C91-D61402F52A9E}" srcOrd="0" destOrd="2" presId="urn:microsoft.com/office/officeart/2005/8/layout/vList2"/>
    <dgm:cxn modelId="{374B9D9C-95E5-47EF-9CA5-9E73A1ADC533}" type="presOf" srcId="{00A983EB-81F7-4640-9E1C-F78FE36C5D79}" destId="{38B45AE5-6135-499A-8358-EBD7C7F90F84}" srcOrd="0" destOrd="3" presId="urn:microsoft.com/office/officeart/2005/8/layout/vList2"/>
    <dgm:cxn modelId="{F4D58F0F-6EEC-406A-BA9A-867F44ABC3EC}" type="presOf" srcId="{CC94345F-BE50-47A3-8E01-8292EC1A6474}" destId="{38B45AE5-6135-499A-8358-EBD7C7F90F84}" srcOrd="0" destOrd="2" presId="urn:microsoft.com/office/officeart/2005/8/layout/vList2"/>
    <dgm:cxn modelId="{B8A20FDA-A9D8-40EF-A569-481376D43028}" srcId="{12AC54F3-853C-479D-9BBF-7BB9190DD3E9}" destId="{268507A9-636C-4A94-8ED3-D7B4145FA68D}" srcOrd="2" destOrd="0" parTransId="{AD2484CE-CAC0-4B78-83D7-2AC6B6FFCAF5}" sibTransId="{995879B9-3464-4CA2-9D21-F3F7639007A6}"/>
    <dgm:cxn modelId="{750A9B39-564B-47F8-9BCA-0264567CEFA8}" srcId="{BCFD4737-D0F5-43A6-B98D-599575EB4E54}" destId="{831D24D6-727B-481D-8488-33C7602A3261}" srcOrd="1" destOrd="0" parTransId="{94505E40-AB73-4174-A927-38E0DC8740D9}" sibTransId="{9730484C-D2D1-4F18-BFAF-8E6596A56F28}"/>
    <dgm:cxn modelId="{D422F453-E5A0-43DE-9BDA-9A4DC9B2C3F3}" srcId="{2391C9EE-13E5-4077-AE07-8E6A8B8E3B15}" destId="{BCFD4737-D0F5-43A6-B98D-599575EB4E54}" srcOrd="0" destOrd="0" parTransId="{5413C7F1-F49A-49D8-8A57-FBA7316A8295}" sibTransId="{48CA7F9B-4FE8-48D6-B8E0-FD1FBA7D8CEC}"/>
    <dgm:cxn modelId="{E239B1E9-F32C-4101-9609-7A0BC4936D4E}" type="presOf" srcId="{26C07FC2-7ACC-4B10-9231-BF6602D8CE59}" destId="{C04AC751-9346-47F3-9C91-D61402F52A9E}" srcOrd="0" destOrd="1" presId="urn:microsoft.com/office/officeart/2005/8/layout/vList2"/>
    <dgm:cxn modelId="{3877045B-0802-4885-A36B-B32E4678EBBC}" srcId="{BCFD4737-D0F5-43A6-B98D-599575EB4E54}" destId="{00A983EB-81F7-4640-9E1C-F78FE36C5D79}" srcOrd="3" destOrd="0" parTransId="{AFFA4190-8B35-4B2A-BBB1-374A147F74A9}" sibTransId="{06473FF7-62B2-473A-BC4F-BA48BDAFFFCB}"/>
    <dgm:cxn modelId="{D77C267A-A48F-48D4-9421-DD638FADD7BA}" type="presOf" srcId="{2391C9EE-13E5-4077-AE07-8E6A8B8E3B15}" destId="{2DB1633E-67E6-48F1-BFBC-A317C8B26876}" srcOrd="0" destOrd="0" presId="urn:microsoft.com/office/officeart/2005/8/layout/vList2"/>
    <dgm:cxn modelId="{78095FC2-332D-424E-A835-7E29DAA459F0}" type="presOf" srcId="{BCFD4737-D0F5-43A6-B98D-599575EB4E54}" destId="{3A5110FC-B916-4F84-96CF-44FB097BEBEB}" srcOrd="0" destOrd="0" presId="urn:microsoft.com/office/officeart/2005/8/layout/vList2"/>
    <dgm:cxn modelId="{B11757C1-A713-4EED-94C4-4C5213DE54E9}" type="presOf" srcId="{45BC40F5-D94E-4EFD-BFC0-B6B51F0E5015}" destId="{38B45AE5-6135-499A-8358-EBD7C7F90F84}" srcOrd="0" destOrd="0" presId="urn:microsoft.com/office/officeart/2005/8/layout/vList2"/>
    <dgm:cxn modelId="{024E2368-D432-40B0-8E49-E0871EE9F62E}" type="presOf" srcId="{12AC54F3-853C-479D-9BBF-7BB9190DD3E9}" destId="{966A3F28-5DED-483C-9ED5-9ABC4ECFA774}" srcOrd="0" destOrd="0" presId="urn:microsoft.com/office/officeart/2005/8/layout/vList2"/>
    <dgm:cxn modelId="{01EDCC39-E9F6-4A96-A50A-7AAC4F6DD381}" type="presOf" srcId="{E40E0859-0959-4008-88BE-04E32C813F8B}" destId="{C04AC751-9346-47F3-9C91-D61402F52A9E}" srcOrd="0" destOrd="0" presId="urn:microsoft.com/office/officeart/2005/8/layout/vList2"/>
    <dgm:cxn modelId="{DB7CE043-DEE2-46CC-BA98-B6DF825E817B}" srcId="{12AC54F3-853C-479D-9BBF-7BB9190DD3E9}" destId="{E40E0859-0959-4008-88BE-04E32C813F8B}" srcOrd="0" destOrd="0" parTransId="{BC7CF857-CC4A-4770-BF39-C38E305DF309}" sibTransId="{AC9C5B2F-51E0-4EA1-93B0-5DFED46C5A2F}"/>
    <dgm:cxn modelId="{76337C7E-8229-415C-8D89-36BBDB662970}" srcId="{BCFD4737-D0F5-43A6-B98D-599575EB4E54}" destId="{45BC40F5-D94E-4EFD-BFC0-B6B51F0E5015}" srcOrd="0" destOrd="0" parTransId="{470A604E-4807-4E49-A3DD-F8D5FDDD0AB3}" sibTransId="{94E16F2D-2226-46DF-87D0-74241A123918}"/>
    <dgm:cxn modelId="{EA2001EF-FC0D-4AC7-8973-1FBEB54EB080}" srcId="{BCFD4737-D0F5-43A6-B98D-599575EB4E54}" destId="{CC94345F-BE50-47A3-8E01-8292EC1A6474}" srcOrd="2" destOrd="0" parTransId="{8EFB11E4-503C-40CF-97D1-63FD1B8A2ECD}" sibTransId="{2F518D72-F4D8-4344-A5E8-6BF2543C1615}"/>
    <dgm:cxn modelId="{B5349B81-C090-4C47-902E-ED82FFFE6035}" srcId="{12AC54F3-853C-479D-9BBF-7BB9190DD3E9}" destId="{26C07FC2-7ACC-4B10-9231-BF6602D8CE59}" srcOrd="1" destOrd="0" parTransId="{7A0EEEC7-1442-448E-8E85-822EC3F3B2A0}" sibTransId="{78D57C19-0F1F-438B-B196-D44633B288F6}"/>
    <dgm:cxn modelId="{26D6F414-0C6E-47E4-A5F2-8E761B67F150}" srcId="{2391C9EE-13E5-4077-AE07-8E6A8B8E3B15}" destId="{12AC54F3-853C-479D-9BBF-7BB9190DD3E9}" srcOrd="1" destOrd="0" parTransId="{EFD43615-9006-4584-82F1-C7348F392CCD}" sibTransId="{C010BA5B-8143-44B4-A069-6F2762F7C575}"/>
    <dgm:cxn modelId="{26D6842E-4DD3-4531-9CAE-D5D3397B5279}" type="presParOf" srcId="{2DB1633E-67E6-48F1-BFBC-A317C8B26876}" destId="{3A5110FC-B916-4F84-96CF-44FB097BEBEB}" srcOrd="0" destOrd="0" presId="urn:microsoft.com/office/officeart/2005/8/layout/vList2"/>
    <dgm:cxn modelId="{85DA75D9-D56E-4E63-8344-A9329CB78DF8}" type="presParOf" srcId="{2DB1633E-67E6-48F1-BFBC-A317C8B26876}" destId="{38B45AE5-6135-499A-8358-EBD7C7F90F84}" srcOrd="1" destOrd="0" presId="urn:microsoft.com/office/officeart/2005/8/layout/vList2"/>
    <dgm:cxn modelId="{AF5179A5-93A9-4D4A-8960-47A0AB82AA90}" type="presParOf" srcId="{2DB1633E-67E6-48F1-BFBC-A317C8B26876}" destId="{966A3F28-5DED-483C-9ED5-9ABC4ECFA774}" srcOrd="2" destOrd="0" presId="urn:microsoft.com/office/officeart/2005/8/layout/vList2"/>
    <dgm:cxn modelId="{0AAA8D59-983F-40B5-8ED0-D745EFD543A4}" type="presParOf" srcId="{2DB1633E-67E6-48F1-BFBC-A317C8B26876}" destId="{C04AC751-9346-47F3-9C91-D61402F52A9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3B483-3102-4F4E-BB5F-23CBF8BFB008}">
      <dsp:nvSpPr>
        <dsp:cNvPr id="0" name=""/>
        <dsp:cNvSpPr/>
      </dsp:nvSpPr>
      <dsp:spPr>
        <a:xfrm>
          <a:off x="1002394" y="1329285"/>
          <a:ext cx="3205286" cy="221547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2FBBD-25CD-4B84-A7E4-758F95A91263}">
      <dsp:nvSpPr>
        <dsp:cNvPr id="0" name=""/>
        <dsp:cNvSpPr/>
      </dsp:nvSpPr>
      <dsp:spPr>
        <a:xfrm>
          <a:off x="0" y="0"/>
          <a:ext cx="3657968" cy="27549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kumimoji="1" lang="ja-JP" altLang="en-US" sz="1700" kern="1200" dirty="0"/>
            <a:t>課題</a:t>
          </a:r>
        </a:p>
        <a:p>
          <a:pPr marL="114300" lvl="1" indent="-114300" algn="l" defTabSz="577850">
            <a:lnSpc>
              <a:spcPct val="90000"/>
            </a:lnSpc>
            <a:spcBef>
              <a:spcPct val="0"/>
            </a:spcBef>
            <a:spcAft>
              <a:spcPct val="15000"/>
            </a:spcAft>
            <a:buChar char="••"/>
          </a:pPr>
          <a:r>
            <a:rPr kumimoji="1" lang="ja-JP" altLang="en-US" sz="1300" kern="1200" dirty="0"/>
            <a:t>無線</a:t>
          </a:r>
          <a:r>
            <a:rPr kumimoji="1" lang="en-US" altLang="ja-JP" sz="1300" kern="1200" dirty="0"/>
            <a:t>LAN</a:t>
          </a:r>
          <a:r>
            <a:rPr kumimoji="1" lang="ja-JP" altLang="en-US" sz="1300" kern="1200" dirty="0"/>
            <a:t>環境が無く事務所内でしか</a:t>
          </a:r>
          <a:r>
            <a:rPr kumimoji="1" lang="en-US" altLang="ja-JP" sz="1300" kern="1200" dirty="0"/>
            <a:t>PC</a:t>
          </a:r>
          <a:r>
            <a:rPr kumimoji="1" lang="ja-JP" altLang="en-US" sz="1300" kern="1200" dirty="0"/>
            <a:t>を使用出来ない</a:t>
          </a:r>
        </a:p>
        <a:p>
          <a:pPr marL="114300" lvl="1" indent="-114300" algn="l" defTabSz="577850">
            <a:lnSpc>
              <a:spcPct val="90000"/>
            </a:lnSpc>
            <a:spcBef>
              <a:spcPct val="0"/>
            </a:spcBef>
            <a:spcAft>
              <a:spcPct val="15000"/>
            </a:spcAft>
            <a:buChar char="••"/>
          </a:pPr>
          <a:endParaRPr kumimoji="1" lang="ja-JP" altLang="en-US" sz="1300" kern="1200" dirty="0"/>
        </a:p>
        <a:p>
          <a:pPr marL="114300" lvl="1" indent="-114300" algn="l" defTabSz="577850">
            <a:lnSpc>
              <a:spcPct val="90000"/>
            </a:lnSpc>
            <a:spcBef>
              <a:spcPct val="0"/>
            </a:spcBef>
            <a:spcAft>
              <a:spcPct val="15000"/>
            </a:spcAft>
            <a:buChar char="••"/>
          </a:pPr>
          <a:r>
            <a:rPr kumimoji="1" lang="ja-JP" altLang="en-US" sz="1300" kern="1200" dirty="0"/>
            <a:t>紙媒体での利用者の作業時間把握が出来ず事務処理に時間を要する。</a:t>
          </a:r>
        </a:p>
        <a:p>
          <a:pPr marL="114300" lvl="1" indent="-114300" algn="l" defTabSz="577850">
            <a:lnSpc>
              <a:spcPct val="90000"/>
            </a:lnSpc>
            <a:spcBef>
              <a:spcPct val="0"/>
            </a:spcBef>
            <a:spcAft>
              <a:spcPct val="15000"/>
            </a:spcAft>
            <a:buChar char="••"/>
          </a:pPr>
          <a:endParaRPr kumimoji="1" lang="ja-JP" altLang="en-US" sz="1300" kern="1200" dirty="0"/>
        </a:p>
      </dsp:txBody>
      <dsp:txXfrm>
        <a:off x="80690" y="80690"/>
        <a:ext cx="3496588" cy="2593586"/>
      </dsp:txXfrm>
    </dsp:sp>
    <dsp:sp modelId="{D0A50A51-E480-4A7F-B10C-F4B1D90D2CCB}">
      <dsp:nvSpPr>
        <dsp:cNvPr id="0" name=""/>
        <dsp:cNvSpPr/>
      </dsp:nvSpPr>
      <dsp:spPr>
        <a:xfrm rot="21481657">
          <a:off x="4267954" y="1624428"/>
          <a:ext cx="409273" cy="7701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p>
      </dsp:txBody>
      <dsp:txXfrm>
        <a:off x="4267990" y="1780578"/>
        <a:ext cx="286491" cy="462111"/>
      </dsp:txXfrm>
    </dsp:sp>
    <dsp:sp modelId="{1B4C9A90-85FB-4C4E-A908-7B088FE1B0F9}">
      <dsp:nvSpPr>
        <dsp:cNvPr id="0" name=""/>
        <dsp:cNvSpPr/>
      </dsp:nvSpPr>
      <dsp:spPr>
        <a:xfrm>
          <a:off x="5376340" y="1178655"/>
          <a:ext cx="3205286" cy="2215476"/>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49A9B-2AB2-4AE3-BE68-3D8A3217ADD7}">
      <dsp:nvSpPr>
        <dsp:cNvPr id="0" name=""/>
        <dsp:cNvSpPr/>
      </dsp:nvSpPr>
      <dsp:spPr>
        <a:xfrm>
          <a:off x="4966674" y="0"/>
          <a:ext cx="3205286" cy="28028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kumimoji="1" lang="ja-JP" altLang="en-US" sz="1600" kern="1200" dirty="0"/>
            <a:t>成果</a:t>
          </a:r>
        </a:p>
        <a:p>
          <a:pPr marL="114300" lvl="1" indent="-114300" algn="l" defTabSz="533400">
            <a:lnSpc>
              <a:spcPct val="90000"/>
            </a:lnSpc>
            <a:spcBef>
              <a:spcPct val="0"/>
            </a:spcBef>
            <a:spcAft>
              <a:spcPct val="15000"/>
            </a:spcAft>
            <a:buChar char="••"/>
          </a:pPr>
          <a:r>
            <a:rPr kumimoji="1" lang="ja-JP" altLang="en-US" sz="1200" kern="1200" dirty="0"/>
            <a:t>①作業現場などでの記録、ﾒｰﾙﾁｪｯｸが行えるようになり事務作業の時間短縮が図れた。</a:t>
          </a:r>
        </a:p>
        <a:p>
          <a:pPr marL="114300" lvl="1" indent="-114300" algn="l" defTabSz="533400">
            <a:lnSpc>
              <a:spcPct val="90000"/>
            </a:lnSpc>
            <a:spcBef>
              <a:spcPct val="0"/>
            </a:spcBef>
            <a:spcAft>
              <a:spcPct val="15000"/>
            </a:spcAft>
            <a:buChar char="••"/>
          </a:pPr>
          <a:endParaRPr kumimoji="1" lang="ja-JP" altLang="en-US" sz="1200" kern="1200" dirty="0"/>
        </a:p>
        <a:p>
          <a:pPr marL="114300" lvl="1" indent="-114300" algn="l" defTabSz="533400">
            <a:lnSpc>
              <a:spcPct val="90000"/>
            </a:lnSpc>
            <a:spcBef>
              <a:spcPct val="0"/>
            </a:spcBef>
            <a:spcAft>
              <a:spcPct val="15000"/>
            </a:spcAft>
            <a:buChar char="••"/>
          </a:pPr>
          <a:r>
            <a:rPr kumimoji="1" lang="ja-JP" altLang="en-US" sz="1200" kern="1200" dirty="0"/>
            <a:t>②端末の増台、無線</a:t>
          </a:r>
          <a:r>
            <a:rPr kumimoji="1" lang="en-US" altLang="ja-JP" sz="1200" kern="1200" dirty="0"/>
            <a:t>LAN</a:t>
          </a:r>
          <a:r>
            <a:rPr kumimoji="1" lang="ja-JP" altLang="en-US" sz="1200" kern="1200" dirty="0"/>
            <a:t>環境構築により事務処理時に係る時間が工賃計算において半減した。</a:t>
          </a:r>
        </a:p>
      </dsp:txBody>
      <dsp:txXfrm>
        <a:off x="5048766" y="82092"/>
        <a:ext cx="3041102" cy="26386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a:off x="85695" y="0"/>
          <a:ext cx="2360140" cy="5234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kumimoji="1" lang="ja-JP" altLang="en-US" sz="1700" kern="1200" dirty="0"/>
            <a:t>業務効率化のステップ</a:t>
          </a:r>
        </a:p>
      </dsp:txBody>
      <dsp:txXfrm>
        <a:off x="111247" y="25552"/>
        <a:ext cx="2309036" cy="472328"/>
      </dsp:txXfrm>
    </dsp:sp>
    <dsp:sp modelId="{6F15B529-28CF-489F-B3A5-5795B0CC531E}">
      <dsp:nvSpPr>
        <dsp:cNvPr id="0" name=""/>
        <dsp:cNvSpPr/>
      </dsp:nvSpPr>
      <dsp:spPr>
        <a:xfrm>
          <a:off x="0" y="542200"/>
          <a:ext cx="10381089" cy="4264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t>①事務作業や作業指示のﾒｰﾙﾁｪｯｸ等が事務所内でしか出来ず現場と事務所内の行き来が必要だった。利用者の作業時間管理も紙媒体で行っており作業時間計算にも時間を要していた。その為、現場での事務作業を行えるような環境作りを検討した。</a:t>
          </a:r>
        </a:p>
        <a:p>
          <a:pPr marL="171450" lvl="1" indent="-171450" algn="l" defTabSz="711200">
            <a:lnSpc>
              <a:spcPct val="90000"/>
            </a:lnSpc>
            <a:spcBef>
              <a:spcPct val="0"/>
            </a:spcBef>
            <a:spcAft>
              <a:spcPct val="20000"/>
            </a:spcAft>
            <a:buChar char="••"/>
          </a:pPr>
          <a:r>
            <a:rPr kumimoji="1" lang="ja-JP" altLang="en-US" sz="1600" kern="1200" dirty="0"/>
            <a:t>②事業所内のどこにいてもｻｰﾊﾞｰにつなぎ事務作業が出来るような無線</a:t>
          </a:r>
          <a:r>
            <a:rPr kumimoji="1" lang="en-US" altLang="ja-JP" sz="1600" kern="1200" dirty="0"/>
            <a:t>LAN</a:t>
          </a:r>
          <a:r>
            <a:rPr kumimoji="1" lang="ja-JP" altLang="en-US" sz="1600" kern="1200" dirty="0"/>
            <a:t>環境の構築と、それに対応した端末の増台（ﾉｰﾄﾊﾟｿｺﾝ、ﾀﾌﾞﾚｯﾄ端末）を行った。</a:t>
          </a:r>
        </a:p>
        <a:p>
          <a:pPr marL="171450" lvl="1" indent="-171450" algn="l" defTabSz="711200">
            <a:lnSpc>
              <a:spcPct val="90000"/>
            </a:lnSpc>
            <a:spcBef>
              <a:spcPct val="0"/>
            </a:spcBef>
            <a:spcAft>
              <a:spcPct val="20000"/>
            </a:spcAft>
            <a:buChar char="••"/>
          </a:pPr>
          <a:r>
            <a:rPr kumimoji="1" lang="ja-JP" altLang="en-US" sz="1600" kern="1200" dirty="0"/>
            <a:t>問題点としては事務所以外での事務作業が行える環境や端末の無さ</a:t>
          </a:r>
        </a:p>
        <a:p>
          <a:pPr marL="171450" lvl="1" indent="-171450" algn="l" defTabSz="711200">
            <a:lnSpc>
              <a:spcPct val="90000"/>
            </a:lnSpc>
            <a:spcBef>
              <a:spcPct val="0"/>
            </a:spcBef>
            <a:spcAft>
              <a:spcPct val="20000"/>
            </a:spcAft>
            <a:buChar char="••"/>
          </a:pPr>
          <a:r>
            <a:rPr kumimoji="1" lang="ja-JP" altLang="en-US" sz="1600" kern="1200" dirty="0"/>
            <a:t>問題点の改善として無線</a:t>
          </a:r>
          <a:r>
            <a:rPr kumimoji="1" lang="en-US" altLang="ja-JP" sz="1600" kern="1200" dirty="0"/>
            <a:t>LAN</a:t>
          </a:r>
          <a:r>
            <a:rPr kumimoji="1" lang="ja-JP" altLang="en-US" sz="1600" kern="1200" dirty="0"/>
            <a:t>環境を構築したことにより事務所以外での事務作業が可能になり事務所までの移動時間の削減や作業の簡素化が行えるようになった。また紙媒体からｸﾗｳﾄﾞ管理に変更することで作業時間の計算や確認に要する時間が短縮された。</a:t>
          </a:r>
        </a:p>
      </dsp:txBody>
      <dsp:txXfrm>
        <a:off x="0" y="542200"/>
        <a:ext cx="10381089" cy="4264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110FC-B916-4F84-96CF-44FB097BEBEB}">
      <dsp:nvSpPr>
        <dsp:cNvPr id="0" name=""/>
        <dsp:cNvSpPr/>
      </dsp:nvSpPr>
      <dsp:spPr>
        <a:xfrm>
          <a:off x="0" y="0"/>
          <a:ext cx="10381089" cy="1085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smtClean="0"/>
            <a:t>【</a:t>
          </a:r>
          <a:r>
            <a:rPr kumimoji="1" lang="ja-JP" altLang="en-US" sz="2000" kern="1200" dirty="0" smtClean="0"/>
            <a:t>良かった</a:t>
          </a:r>
          <a:r>
            <a:rPr kumimoji="1" lang="ja-JP" altLang="en-US" sz="2000" kern="1200" dirty="0"/>
            <a:t>点</a:t>
          </a:r>
          <a:r>
            <a:rPr kumimoji="1" lang="en-US" altLang="ja-JP" sz="2000" kern="1200" dirty="0"/>
            <a:t>】</a:t>
          </a:r>
          <a:endParaRPr kumimoji="1" lang="ja-JP" altLang="en-US" sz="2000" kern="1200" dirty="0"/>
        </a:p>
      </dsp:txBody>
      <dsp:txXfrm>
        <a:off x="53002" y="53002"/>
        <a:ext cx="10275085" cy="979756"/>
      </dsp:txXfrm>
    </dsp:sp>
    <dsp:sp modelId="{38B45AE5-6135-499A-8358-EBD7C7F90F84}">
      <dsp:nvSpPr>
        <dsp:cNvPr id="0" name=""/>
        <dsp:cNvSpPr/>
      </dsp:nvSpPr>
      <dsp:spPr>
        <a:xfrm>
          <a:off x="0" y="1090795"/>
          <a:ext cx="10381089" cy="22211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無線</a:t>
          </a:r>
          <a:r>
            <a:rPr kumimoji="1" lang="en-US" altLang="ja-JP" sz="2000" kern="1200" dirty="0"/>
            <a:t>LAN</a:t>
          </a:r>
          <a:r>
            <a:rPr kumimoji="1" lang="ja-JP" altLang="en-US" sz="2000" kern="1200" dirty="0"/>
            <a:t>環境になり事務所以外での入力や確認が出来るようになり移動時間が大幅に短縮した。</a:t>
          </a:r>
        </a:p>
        <a:p>
          <a:pPr marL="228600" lvl="1" indent="-228600" algn="l" defTabSz="889000">
            <a:lnSpc>
              <a:spcPct val="90000"/>
            </a:lnSpc>
            <a:spcBef>
              <a:spcPct val="0"/>
            </a:spcBef>
            <a:spcAft>
              <a:spcPct val="20000"/>
            </a:spcAft>
            <a:buChar char="••"/>
          </a:pPr>
          <a:r>
            <a:rPr kumimoji="1" lang="ja-JP" altLang="en-US" sz="2000" kern="1200" dirty="0"/>
            <a:t>作業指示の確認が現場で行えることでｽﾑｰｽﾞに作業を行えるようになった。</a:t>
          </a:r>
        </a:p>
        <a:p>
          <a:pPr marL="228600" lvl="1" indent="-228600" algn="l" defTabSz="889000">
            <a:lnSpc>
              <a:spcPct val="90000"/>
            </a:lnSpc>
            <a:spcBef>
              <a:spcPct val="0"/>
            </a:spcBef>
            <a:spcAft>
              <a:spcPct val="20000"/>
            </a:spcAft>
            <a:buChar char="••"/>
          </a:pPr>
          <a:r>
            <a:rPr kumimoji="1" lang="ja-JP" altLang="en-US" sz="2000" kern="1200" dirty="0"/>
            <a:t>ﾀｲﾑｶｰﾄﾞの管理がｸﾗｳﾄﾞ化され時間計算の短縮や複数のﾁｪｯｸが不要になった。</a:t>
          </a:r>
        </a:p>
        <a:p>
          <a:pPr marL="228600" lvl="1" indent="-228600" algn="l" defTabSz="889000">
            <a:lnSpc>
              <a:spcPct val="90000"/>
            </a:lnSpc>
            <a:spcBef>
              <a:spcPct val="0"/>
            </a:spcBef>
            <a:spcAft>
              <a:spcPct val="20000"/>
            </a:spcAft>
            <a:buChar char="••"/>
          </a:pPr>
          <a:endParaRPr kumimoji="1" lang="ja-JP" altLang="en-US" sz="2000" kern="1200" dirty="0"/>
        </a:p>
      </dsp:txBody>
      <dsp:txXfrm>
        <a:off x="0" y="1090795"/>
        <a:ext cx="10381089" cy="2221109"/>
      </dsp:txXfrm>
    </dsp:sp>
    <dsp:sp modelId="{966A3F28-5DED-483C-9ED5-9ABC4ECFA774}">
      <dsp:nvSpPr>
        <dsp:cNvPr id="0" name=""/>
        <dsp:cNvSpPr/>
      </dsp:nvSpPr>
      <dsp:spPr>
        <a:xfrm>
          <a:off x="0" y="3311904"/>
          <a:ext cx="10381089" cy="10857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en-US" altLang="ja-JP" sz="2000" kern="1200" dirty="0"/>
            <a:t>【</a:t>
          </a:r>
          <a:r>
            <a:rPr kumimoji="1" lang="ja-JP" altLang="en-US" sz="2000" kern="1200" dirty="0"/>
            <a:t>今後の課題</a:t>
          </a:r>
          <a:r>
            <a:rPr kumimoji="1" lang="en-US" altLang="ja-JP" sz="2000" kern="1200" dirty="0"/>
            <a:t>】</a:t>
          </a:r>
          <a:endParaRPr kumimoji="1" lang="ja-JP" altLang="en-US" sz="2000" kern="1200" dirty="0"/>
        </a:p>
      </dsp:txBody>
      <dsp:txXfrm>
        <a:off x="53002" y="3364906"/>
        <a:ext cx="10275085" cy="979756"/>
      </dsp:txXfrm>
    </dsp:sp>
    <dsp:sp modelId="{C04AC751-9346-47F3-9C91-D61402F52A9E}">
      <dsp:nvSpPr>
        <dsp:cNvPr id="0" name=""/>
        <dsp:cNvSpPr/>
      </dsp:nvSpPr>
      <dsp:spPr>
        <a:xfrm>
          <a:off x="0" y="4397664"/>
          <a:ext cx="10381089" cy="17708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ja-JP" altLang="en-US" sz="2000" kern="1200" dirty="0"/>
            <a:t>今までのやり方に慣れている部分もあり新しい事務処理の方法に慣れていく必要性がある。</a:t>
          </a:r>
        </a:p>
        <a:p>
          <a:pPr marL="228600" lvl="1" indent="-228600" algn="l" defTabSz="889000">
            <a:lnSpc>
              <a:spcPct val="90000"/>
            </a:lnSpc>
            <a:spcBef>
              <a:spcPct val="0"/>
            </a:spcBef>
            <a:spcAft>
              <a:spcPct val="20000"/>
            </a:spcAft>
            <a:buChar char="••"/>
          </a:pPr>
          <a:r>
            <a:rPr kumimoji="1" lang="ja-JP" altLang="en-US" sz="2000" kern="1200" dirty="0"/>
            <a:t>端末操作が出来るｽﾀｯﾌと出来ないｽﾀｯﾌが使用方法の確認が必要。</a:t>
          </a:r>
        </a:p>
        <a:p>
          <a:pPr marL="228600" lvl="1" indent="-228600" algn="l" defTabSz="889000">
            <a:lnSpc>
              <a:spcPct val="90000"/>
            </a:lnSpc>
            <a:spcBef>
              <a:spcPct val="0"/>
            </a:spcBef>
            <a:spcAft>
              <a:spcPct val="20000"/>
            </a:spcAft>
            <a:buChar char="••"/>
          </a:pPr>
          <a:r>
            <a:rPr kumimoji="1" lang="ja-JP" altLang="en-US" sz="2000" kern="1200" dirty="0"/>
            <a:t>現状に満足せず記録や作業以外での</a:t>
          </a:r>
          <a:r>
            <a:rPr kumimoji="1" lang="en-US" altLang="ja-JP" sz="2000" kern="1200" dirty="0"/>
            <a:t>ICT</a:t>
          </a:r>
          <a:r>
            <a:rPr kumimoji="1" lang="ja-JP" altLang="en-US" sz="2000" kern="1200" dirty="0"/>
            <a:t>活用の幅を利かせていくこと。</a:t>
          </a:r>
        </a:p>
      </dsp:txBody>
      <dsp:txXfrm>
        <a:off x="0" y="4397664"/>
        <a:ext cx="10381089" cy="177088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6451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2983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5335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5320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312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73786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030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87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10438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7504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1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2FE1B-9565-4676-A2E8-F697DC098712}" type="datetimeFigureOut">
              <a:rPr kumimoji="1" lang="ja-JP" altLang="en-US" smtClean="0"/>
              <a:t>2024/5/7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4275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117" y="209954"/>
            <a:ext cx="10515600" cy="909493"/>
          </a:xfrm>
        </p:spPr>
        <p:txBody>
          <a:bodyPr>
            <a:normAutofit/>
          </a:bodyPr>
          <a:lstStyle/>
          <a:p>
            <a:r>
              <a:rPr lang="ja-JP" altLang="en-US" dirty="0"/>
              <a:t>事務作業環境の課題を</a:t>
            </a:r>
            <a:r>
              <a:rPr lang="en-US" altLang="ja-JP" dirty="0"/>
              <a:t>ICT</a:t>
            </a:r>
            <a:r>
              <a:rPr lang="ja-JP" altLang="en-US" dirty="0"/>
              <a:t>導入で改善へ</a:t>
            </a:r>
            <a:endParaRPr kumimoji="1" lang="ja-JP" altLang="en-US" dirty="0"/>
          </a:p>
        </p:txBody>
      </p:sp>
      <p:graphicFrame>
        <p:nvGraphicFramePr>
          <p:cNvPr id="10" name="図表 9"/>
          <p:cNvGraphicFramePr/>
          <p:nvPr>
            <p:extLst>
              <p:ext uri="{D42A27DB-BD31-4B8C-83A1-F6EECF244321}">
                <p14:modId xmlns:p14="http://schemas.microsoft.com/office/powerpoint/2010/main" val="3174725321"/>
              </p:ext>
            </p:extLst>
          </p:nvPr>
        </p:nvGraphicFramePr>
        <p:xfrm>
          <a:off x="1226910" y="2593571"/>
          <a:ext cx="8927548" cy="3544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タイトル 1"/>
          <p:cNvSpPr txBox="1">
            <a:spLocks/>
          </p:cNvSpPr>
          <p:nvPr/>
        </p:nvSpPr>
        <p:spPr>
          <a:xfrm>
            <a:off x="5507183" y="1285701"/>
            <a:ext cx="4833850" cy="82573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社会福祉法人富山県精神保健福祉協会</a:t>
            </a:r>
            <a:endParaRPr lang="en-US" altLang="ja-JP" sz="1800" dirty="0"/>
          </a:p>
          <a:p>
            <a:r>
              <a:rPr lang="ja-JP" altLang="en-US" sz="1800" dirty="0"/>
              <a:t>ゆりの木の里　（就労継続支援</a:t>
            </a:r>
            <a:r>
              <a:rPr lang="en-US" altLang="ja-JP" sz="1800" dirty="0"/>
              <a:t>B</a:t>
            </a:r>
            <a:r>
              <a:rPr lang="ja-JP" altLang="en-US" sz="1800" dirty="0"/>
              <a:t>型）</a:t>
            </a:r>
          </a:p>
        </p:txBody>
      </p:sp>
    </p:spTree>
    <p:extLst>
      <p:ext uri="{BB962C8B-B14F-4D97-AF65-F5344CB8AC3E}">
        <p14:creationId xmlns:p14="http://schemas.microsoft.com/office/powerpoint/2010/main" val="332548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82532318"/>
              </p:ext>
            </p:extLst>
          </p:nvPr>
        </p:nvGraphicFramePr>
        <p:xfrm>
          <a:off x="838200" y="421419"/>
          <a:ext cx="10381090" cy="4825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2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942500543"/>
              </p:ext>
            </p:extLst>
          </p:nvPr>
        </p:nvGraphicFramePr>
        <p:xfrm>
          <a:off x="838200" y="282632"/>
          <a:ext cx="10381090" cy="6173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8817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424</Words>
  <Application>Microsoft Office PowerPoint</Application>
  <PresentationFormat>ワイド画面</PresentationFormat>
  <Paragraphs>22</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事務作業環境の課題をICT導入で改善へ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事務作業環境の課題をICT導入で改善へ</dc:title>
  <cp:lastModifiedBy>川堰　友太</cp:lastModifiedBy>
  <cp:revision>1</cp:revision>
  <dcterms:modified xsi:type="dcterms:W3CDTF">2024-05-07T09:44:05Z</dcterms:modified>
</cp:coreProperties>
</file>