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11_D49C6025.xml" ContentType="application/vnd.ms-powerpoint.comments+xml"/>
  <Override PartName="/ppt/comments/modernComment_113_26D31D4B.xml" ContentType="application/vnd.ms-powerpoint.comments+xml"/>
  <Override PartName="/ppt/comments/modernComment_117_9B010058.xml" ContentType="application/vnd.ms-powerpoint.comments+xml"/>
  <Override PartName="/ppt/comments/modernComment_119_4CDF30F0.xml" ContentType="application/vnd.ms-powerpoint.comments+xml"/>
  <Override PartName="/ppt/comments/modernComment_116_618F2B5.xml" ContentType="application/vnd.ms-powerpoint.comments+xml"/>
  <Override PartName="/ppt/comments/modernComment_118_55AF2108.xml" ContentType="application/vnd.ms-powerpoint.comments+xml"/>
  <Override PartName="/ppt/comments/modernComment_114_5D8A03BF.xml" ContentType="application/vnd.ms-powerpoint.comments+xml"/>
  <Override PartName="/ppt/comments/modernComment_11A_82C86038.xml" ContentType="application/vnd.ms-powerpoint.comments+xml"/>
  <Override PartName="/ppt/comments/modernComment_115_D42B12C0.xml" ContentType="application/vnd.ms-powerpoint.comments+xml"/>
  <Override PartName="/ppt/changesInfos/changesInfo1.xml" ContentType="application/vnd.ms-powerpoint.changesinfo+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5"/>
  </p:notesMasterIdLst>
  <p:sldIdLst>
    <p:sldId id="273" r:id="rId5"/>
    <p:sldId id="275" r:id="rId6"/>
    <p:sldId id="274" r:id="rId7"/>
    <p:sldId id="279" r:id="rId8"/>
    <p:sldId id="281" r:id="rId9"/>
    <p:sldId id="278" r:id="rId10"/>
    <p:sldId id="280" r:id="rId11"/>
    <p:sldId id="276" r:id="rId12"/>
    <p:sldId id="282" r:id="rId13"/>
    <p:sldId id="277" r:id="rId14"/>
  </p:sldIdLst>
  <p:sldSz cx="12801600" cy="9601200" type="A3"/>
  <p:notesSz cx="6735763" cy="9872663"/>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59" userDrawn="1">
          <p15:clr>
            <a:srgbClr val="A4A3A4"/>
          </p15:clr>
        </p15:guide>
        <p15:guide id="2" pos="4077" userDrawn="1">
          <p15:clr>
            <a:srgbClr val="A4A3A4"/>
          </p15:clr>
        </p15:guide>
        <p15:guide id="3" orient="horz" pos="57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444F02-2AC2-6307-7CDF-2377D8599CC9}" name="Hyakukan, Yuto" initials="HY" userId="S::yuto.hyakukan@tohmatsu.co.jp::d74b1512-661c-4db6-b083-2de8ba6126f5" providerId="AD"/>
  <p188:author id="{48C3AC91-65A9-FB57-0798-551440E04B72}" name="Makoto　Tajiri" initials="M" userId="Makoto　Tajiri"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東京都" initials="T" lastIdx="4" clrIdx="0">
    <p:extLst>
      <p:ext uri="{19B8F6BF-5375-455C-9EA6-DF929625EA0E}">
        <p15:presenceInfo xmlns:p15="http://schemas.microsoft.com/office/powerpoint/2012/main" userId="東京都"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1AA15F-21F8-4792-9A7F-C171543A1BAB}" v="1" dt="2024-02-19T19:38:35.15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62" d="100"/>
          <a:sy n="62" d="100"/>
        </p:scale>
        <p:origin x="1506" y="72"/>
      </p:cViewPr>
      <p:guideLst>
        <p:guide orient="horz" pos="5859"/>
        <p:guide pos="4077"/>
        <p:guide orient="horz" pos="57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航平 米田" userId="ac3e9e1bbbfd9438" providerId="LiveId" clId="{1E3A9287-734A-48CA-B79C-30143979F6CE}"/>
    <pc:docChg chg="undo redo custSel modSld sldOrd">
      <pc:chgData name="航平 米田" userId="ac3e9e1bbbfd9438" providerId="LiveId" clId="{1E3A9287-734A-48CA-B79C-30143979F6CE}" dt="2024-01-10T21:24:17.158" v="2582" actId="20577"/>
      <pc:docMkLst>
        <pc:docMk/>
      </pc:docMkLst>
      <pc:sldChg chg="modSp mod ord">
        <pc:chgData name="航平 米田" userId="ac3e9e1bbbfd9438" providerId="LiveId" clId="{1E3A9287-734A-48CA-B79C-30143979F6CE}" dt="2024-01-10T20:51:34.956" v="510" actId="20577"/>
        <pc:sldMkLst>
          <pc:docMk/>
          <pc:sldMk cId="3567018021" sldId="273"/>
        </pc:sldMkLst>
        <pc:spChg chg="mod">
          <ac:chgData name="航平 米田" userId="ac3e9e1bbbfd9438" providerId="LiveId" clId="{1E3A9287-734A-48CA-B79C-30143979F6CE}" dt="2024-01-10T20:51:34.956" v="510" actId="20577"/>
          <ac:spMkLst>
            <pc:docMk/>
            <pc:sldMk cId="3567018021" sldId="273"/>
            <ac:spMk id="8" creationId="{85F41EBB-6DE1-AE45-3E08-D972ED5B5D1E}"/>
          </ac:spMkLst>
        </pc:spChg>
      </pc:sldChg>
      <pc:sldChg chg="modSp mod ord">
        <pc:chgData name="航平 米田" userId="ac3e9e1bbbfd9438" providerId="LiveId" clId="{1E3A9287-734A-48CA-B79C-30143979F6CE}" dt="2024-01-10T20:55:29.820" v="705" actId="20577"/>
        <pc:sldMkLst>
          <pc:docMk/>
          <pc:sldMk cId="651369803" sldId="275"/>
        </pc:sldMkLst>
        <pc:spChg chg="mod">
          <ac:chgData name="航平 米田" userId="ac3e9e1bbbfd9438" providerId="LiveId" clId="{1E3A9287-734A-48CA-B79C-30143979F6CE}" dt="2024-01-10T20:55:29.820" v="705" actId="20577"/>
          <ac:spMkLst>
            <pc:docMk/>
            <pc:sldMk cId="651369803" sldId="275"/>
            <ac:spMk id="5" creationId="{F3660DE7-EF99-6E66-59FB-52B75F8C0369}"/>
          </ac:spMkLst>
        </pc:spChg>
        <pc:spChg chg="mod">
          <ac:chgData name="航平 米田" userId="ac3e9e1bbbfd9438" providerId="LiveId" clId="{1E3A9287-734A-48CA-B79C-30143979F6CE}" dt="2024-01-10T20:54:05.365" v="631" actId="20577"/>
          <ac:spMkLst>
            <pc:docMk/>
            <pc:sldMk cId="651369803" sldId="275"/>
            <ac:spMk id="8" creationId="{85F41EBB-6DE1-AE45-3E08-D972ED5B5D1E}"/>
          </ac:spMkLst>
        </pc:spChg>
        <pc:spChg chg="mod">
          <ac:chgData name="航平 米田" userId="ac3e9e1bbbfd9438" providerId="LiveId" clId="{1E3A9287-734A-48CA-B79C-30143979F6CE}" dt="2023-12-24T16:44:22.725" v="484" actId="6549"/>
          <ac:spMkLst>
            <pc:docMk/>
            <pc:sldMk cId="651369803" sldId="275"/>
            <ac:spMk id="37" creationId="{66E24310-D8AB-FC08-2BCB-C470B3B5CA86}"/>
          </ac:spMkLst>
        </pc:spChg>
      </pc:sldChg>
      <pc:sldChg chg="addSp delSp modSp mod ord">
        <pc:chgData name="航平 米田" userId="ac3e9e1bbbfd9438" providerId="LiveId" clId="{1E3A9287-734A-48CA-B79C-30143979F6CE}" dt="2024-01-10T21:18:49.221" v="2254" actId="20577"/>
        <pc:sldMkLst>
          <pc:docMk/>
          <pc:sldMk cId="1569326015" sldId="276"/>
        </pc:sldMkLst>
        <pc:spChg chg="add del mod">
          <ac:chgData name="航平 米田" userId="ac3e9e1bbbfd9438" providerId="LiveId" clId="{1E3A9287-734A-48CA-B79C-30143979F6CE}" dt="2024-01-10T21:10:34.407" v="1489" actId="767"/>
          <ac:spMkLst>
            <pc:docMk/>
            <pc:sldMk cId="1569326015" sldId="276"/>
            <ac:spMk id="2" creationId="{B9AEDF16-C28A-835D-4987-811DC7B3FE6C}"/>
          </ac:spMkLst>
        </pc:spChg>
        <pc:spChg chg="add mod">
          <ac:chgData name="航平 米田" userId="ac3e9e1bbbfd9438" providerId="LiveId" clId="{1E3A9287-734A-48CA-B79C-30143979F6CE}" dt="2024-01-10T21:12:35.958" v="1548" actId="1076"/>
          <ac:spMkLst>
            <pc:docMk/>
            <pc:sldMk cId="1569326015" sldId="276"/>
            <ac:spMk id="3" creationId="{38FC4B32-B1F8-5EFE-443B-227B164A6D23}"/>
          </ac:spMkLst>
        </pc:spChg>
        <pc:spChg chg="mod">
          <ac:chgData name="航平 米田" userId="ac3e9e1bbbfd9438" providerId="LiveId" clId="{1E3A9287-734A-48CA-B79C-30143979F6CE}" dt="2024-01-10T21:18:49.221" v="2254" actId="20577"/>
          <ac:spMkLst>
            <pc:docMk/>
            <pc:sldMk cId="1569326015" sldId="276"/>
            <ac:spMk id="5" creationId="{F3660DE7-EF99-6E66-59FB-52B75F8C0369}"/>
          </ac:spMkLst>
        </pc:spChg>
        <pc:spChg chg="add mod">
          <ac:chgData name="航平 米田" userId="ac3e9e1bbbfd9438" providerId="LiveId" clId="{1E3A9287-734A-48CA-B79C-30143979F6CE}" dt="2024-01-10T21:12:21.529" v="1547" actId="1076"/>
          <ac:spMkLst>
            <pc:docMk/>
            <pc:sldMk cId="1569326015" sldId="276"/>
            <ac:spMk id="11" creationId="{759B545F-64FF-B8F2-303A-C45AD96172C2}"/>
          </ac:spMkLst>
        </pc:spChg>
      </pc:sldChg>
      <pc:sldChg chg="modSp mod">
        <pc:chgData name="航平 米田" userId="ac3e9e1bbbfd9438" providerId="LiveId" clId="{1E3A9287-734A-48CA-B79C-30143979F6CE}" dt="2024-01-10T20:59:10.911" v="940" actId="20577"/>
        <pc:sldMkLst>
          <pc:docMk/>
          <pc:sldMk cId="102298293" sldId="278"/>
        </pc:sldMkLst>
        <pc:spChg chg="mod">
          <ac:chgData name="航平 米田" userId="ac3e9e1bbbfd9438" providerId="LiveId" clId="{1E3A9287-734A-48CA-B79C-30143979F6CE}" dt="2024-01-10T20:59:10.911" v="940" actId="20577"/>
          <ac:spMkLst>
            <pc:docMk/>
            <pc:sldMk cId="102298293" sldId="278"/>
            <ac:spMk id="3" creationId="{95230F9D-CC63-776E-FF99-52E7E5F67BB7}"/>
          </ac:spMkLst>
        </pc:spChg>
        <pc:spChg chg="mod">
          <ac:chgData name="航平 米田" userId="ac3e9e1bbbfd9438" providerId="LiveId" clId="{1E3A9287-734A-48CA-B79C-30143979F6CE}" dt="2024-01-10T20:56:52.559" v="785" actId="20577"/>
          <ac:spMkLst>
            <pc:docMk/>
            <pc:sldMk cId="102298293" sldId="278"/>
            <ac:spMk id="5" creationId="{F3660DE7-EF99-6E66-59FB-52B75F8C0369}"/>
          </ac:spMkLst>
        </pc:spChg>
      </pc:sldChg>
      <pc:sldChg chg="modSp mod ord">
        <pc:chgData name="航平 米田" userId="ac3e9e1bbbfd9438" providerId="LiveId" clId="{1E3A9287-734A-48CA-B79C-30143979F6CE}" dt="2024-01-10T20:55:39.706" v="716" actId="20577"/>
        <pc:sldMkLst>
          <pc:docMk/>
          <pc:sldMk cId="2600534104" sldId="279"/>
        </pc:sldMkLst>
        <pc:spChg chg="mod">
          <ac:chgData name="航平 米田" userId="ac3e9e1bbbfd9438" providerId="LiveId" clId="{1E3A9287-734A-48CA-B79C-30143979F6CE}" dt="2024-01-10T20:55:39.706" v="716" actId="20577"/>
          <ac:spMkLst>
            <pc:docMk/>
            <pc:sldMk cId="2600534104" sldId="279"/>
            <ac:spMk id="5" creationId="{F3660DE7-EF99-6E66-59FB-52B75F8C0369}"/>
          </ac:spMkLst>
        </pc:spChg>
      </pc:sldChg>
      <pc:sldChg chg="addSp modSp mod ord modCm">
        <pc:chgData name="航平 米田" userId="ac3e9e1bbbfd9438" providerId="LiveId" clId="{1E3A9287-734A-48CA-B79C-30143979F6CE}" dt="2024-01-10T21:24:17.158" v="2582" actId="20577"/>
        <pc:sldMkLst>
          <pc:docMk/>
          <pc:sldMk cId="1437540616" sldId="280"/>
        </pc:sldMkLst>
        <pc:spChg chg="mod">
          <ac:chgData name="航平 米田" userId="ac3e9e1bbbfd9438" providerId="LiveId" clId="{1E3A9287-734A-48CA-B79C-30143979F6CE}" dt="2024-01-10T21:09:05.724" v="1480" actId="1076"/>
          <ac:spMkLst>
            <pc:docMk/>
            <pc:sldMk cId="1437540616" sldId="280"/>
            <ac:spMk id="2" creationId="{26D5A792-A5F5-9F6B-7A2C-BCCC19FC6190}"/>
          </ac:spMkLst>
        </pc:spChg>
        <pc:spChg chg="mod">
          <ac:chgData name="航平 米田" userId="ac3e9e1bbbfd9438" providerId="LiveId" clId="{1E3A9287-734A-48CA-B79C-30143979F6CE}" dt="2024-01-10T21:09:17.028" v="1483" actId="1076"/>
          <ac:spMkLst>
            <pc:docMk/>
            <pc:sldMk cId="1437540616" sldId="280"/>
            <ac:spMk id="3" creationId="{47F8C5E2-F04C-BC11-5EE2-4225DAEF2A0D}"/>
          </ac:spMkLst>
        </pc:spChg>
        <pc:spChg chg="add mod">
          <ac:chgData name="航平 米田" userId="ac3e9e1bbbfd9438" providerId="LiveId" clId="{1E3A9287-734A-48CA-B79C-30143979F6CE}" dt="2024-01-10T21:06:18.008" v="1279" actId="571"/>
          <ac:spMkLst>
            <pc:docMk/>
            <pc:sldMk cId="1437540616" sldId="280"/>
            <ac:spMk id="4" creationId="{EDDCFE6E-BFC7-A2F4-A04C-8530DB93E330}"/>
          </ac:spMkLst>
        </pc:spChg>
        <pc:spChg chg="mod">
          <ac:chgData name="航平 米田" userId="ac3e9e1bbbfd9438" providerId="LiveId" clId="{1E3A9287-734A-48CA-B79C-30143979F6CE}" dt="2024-01-10T21:00:01.549" v="964" actId="20577"/>
          <ac:spMkLst>
            <pc:docMk/>
            <pc:sldMk cId="1437540616" sldId="280"/>
            <ac:spMk id="5" creationId="{F3660DE7-EF99-6E66-59FB-52B75F8C0369}"/>
          </ac:spMkLst>
        </pc:spChg>
        <pc:spChg chg="mod">
          <ac:chgData name="航平 米田" userId="ac3e9e1bbbfd9438" providerId="LiveId" clId="{1E3A9287-734A-48CA-B79C-30143979F6CE}" dt="2024-01-10T21:15:48.701" v="1717" actId="20577"/>
          <ac:spMkLst>
            <pc:docMk/>
            <pc:sldMk cId="1437540616" sldId="280"/>
            <ac:spMk id="9" creationId="{CFF12954-1781-0DA5-787F-20CCAD449F3F}"/>
          </ac:spMkLst>
        </pc:spChg>
        <pc:spChg chg="mod">
          <ac:chgData name="航平 米田" userId="ac3e9e1bbbfd9438" providerId="LiveId" clId="{1E3A9287-734A-48CA-B79C-30143979F6CE}" dt="2024-01-10T21:24:17.158" v="2582" actId="20577"/>
          <ac:spMkLst>
            <pc:docMk/>
            <pc:sldMk cId="1437540616" sldId="280"/>
            <ac:spMk id="10" creationId="{B88C0ED8-2728-D017-07F1-7CDA7389EAE1}"/>
          </ac:spMkLst>
        </pc:spChg>
        <pc:spChg chg="mod">
          <ac:chgData name="航平 米田" userId="ac3e9e1bbbfd9438" providerId="LiveId" clId="{1E3A9287-734A-48CA-B79C-30143979F6CE}" dt="2024-01-10T21:16:38.297" v="1873" actId="20577"/>
          <ac:spMkLst>
            <pc:docMk/>
            <pc:sldMk cId="1437540616" sldId="280"/>
            <ac:spMk id="37" creationId="{66E24310-D8AB-FC08-2BCB-C470B3B5CA86}"/>
          </ac:spMkLst>
        </pc:spChg>
        <pc:grpChg chg="add mod">
          <ac:chgData name="航平 米田" userId="ac3e9e1bbbfd9438" providerId="LiveId" clId="{1E3A9287-734A-48CA-B79C-30143979F6CE}" dt="2024-01-10T21:14:13.569" v="1562" actId="14100"/>
          <ac:grpSpMkLst>
            <pc:docMk/>
            <pc:sldMk cId="1437540616" sldId="280"/>
            <ac:grpSpMk id="6" creationId="{2A0F336E-4F32-C0F0-85DB-FDD45952833C}"/>
          </ac:grpSpMkLst>
        </pc:grpChg>
        <pc:extLst>
          <p:ext xmlns:p="http://schemas.openxmlformats.org/presentationml/2006/main" uri="{D6D511B9-2390-475A-947B-AFAB55BFBCF1}">
            <pc226:cmChg xmlns:pc226="http://schemas.microsoft.com/office/powerpoint/2022/06/main/command" chg="mod">
              <pc226:chgData name="航平 米田" userId="ac3e9e1bbbfd9438" providerId="LiveId" clId="{1E3A9287-734A-48CA-B79C-30143979F6CE}" dt="2024-01-10T21:16:38.297" v="1873" actId="20577"/>
              <pc2:cmMkLst xmlns:pc2="http://schemas.microsoft.com/office/powerpoint/2019/9/main/command">
                <pc:docMk/>
                <pc:sldMk cId="1437540616" sldId="280"/>
                <pc2:cmMk id="{D96BEF0B-3E32-4A9A-9D86-6419085995CB}"/>
              </pc2:cmMkLst>
            </pc226:cmChg>
          </p:ext>
        </pc:extLst>
      </pc:sldChg>
      <pc:sldChg chg="modSp mod">
        <pc:chgData name="航平 米田" userId="ac3e9e1bbbfd9438" providerId="LiveId" clId="{1E3A9287-734A-48CA-B79C-30143979F6CE}" dt="2024-01-10T20:55:56.098" v="748" actId="20577"/>
        <pc:sldMkLst>
          <pc:docMk/>
          <pc:sldMk cId="1289695472" sldId="281"/>
        </pc:sldMkLst>
        <pc:spChg chg="mod">
          <ac:chgData name="航平 米田" userId="ac3e9e1bbbfd9438" providerId="LiveId" clId="{1E3A9287-734A-48CA-B79C-30143979F6CE}" dt="2024-01-10T20:55:56.098" v="748" actId="20577"/>
          <ac:spMkLst>
            <pc:docMk/>
            <pc:sldMk cId="1289695472" sldId="281"/>
            <ac:spMk id="5" creationId="{F3660DE7-EF99-6E66-59FB-52B75F8C0369}"/>
          </ac:spMkLst>
        </pc:spChg>
      </pc:sldChg>
      <pc:sldChg chg="modSp mod modCm">
        <pc:chgData name="航平 米田" userId="ac3e9e1bbbfd9438" providerId="LiveId" clId="{1E3A9287-734A-48CA-B79C-30143979F6CE}" dt="2024-01-10T21:23:00.918" v="2580" actId="20577"/>
        <pc:sldMkLst>
          <pc:docMk/>
          <pc:sldMk cId="2194169912" sldId="282"/>
        </pc:sldMkLst>
        <pc:spChg chg="mod">
          <ac:chgData name="航平 米田" userId="ac3e9e1bbbfd9438" providerId="LiveId" clId="{1E3A9287-734A-48CA-B79C-30143979F6CE}" dt="2024-01-10T21:19:00.015" v="2271" actId="20577"/>
          <ac:spMkLst>
            <pc:docMk/>
            <pc:sldMk cId="2194169912" sldId="282"/>
            <ac:spMk id="5" creationId="{F3660DE7-EF99-6E66-59FB-52B75F8C0369}"/>
          </ac:spMkLst>
        </pc:spChg>
        <pc:spChg chg="mod">
          <ac:chgData name="航平 米田" userId="ac3e9e1bbbfd9438" providerId="LiveId" clId="{1E3A9287-734A-48CA-B79C-30143979F6CE}" dt="2024-01-10T21:22:39.150" v="2496" actId="20577"/>
          <ac:spMkLst>
            <pc:docMk/>
            <pc:sldMk cId="2194169912" sldId="282"/>
            <ac:spMk id="36" creationId="{BAA93152-F271-AEBE-3DAE-396803266C89}"/>
          </ac:spMkLst>
        </pc:spChg>
        <pc:spChg chg="mod">
          <ac:chgData name="航平 米田" userId="ac3e9e1bbbfd9438" providerId="LiveId" clId="{1E3A9287-734A-48CA-B79C-30143979F6CE}" dt="2024-01-10T21:23:00.918" v="2580" actId="20577"/>
          <ac:spMkLst>
            <pc:docMk/>
            <pc:sldMk cId="2194169912" sldId="282"/>
            <ac:spMk id="37" creationId="{66E24310-D8AB-FC08-2BCB-C470B3B5CA86}"/>
          </ac:spMkLst>
        </pc:spChg>
        <pc:extLst>
          <p:ext xmlns:p="http://schemas.openxmlformats.org/presentationml/2006/main" uri="{D6D511B9-2390-475A-947B-AFAB55BFBCF1}">
            <pc226:cmChg xmlns:pc226="http://schemas.microsoft.com/office/powerpoint/2022/06/main/command" chg="mod">
              <pc226:chgData name="航平 米田" userId="ac3e9e1bbbfd9438" providerId="LiveId" clId="{1E3A9287-734A-48CA-B79C-30143979F6CE}" dt="2024-01-10T21:22:39.004" v="2495" actId="20577"/>
              <pc2:cmMkLst xmlns:pc2="http://schemas.microsoft.com/office/powerpoint/2019/9/main/command">
                <pc:docMk/>
                <pc:sldMk cId="2194169912" sldId="282"/>
                <pc2:cmMk id="{C4BEDB88-F60C-49BE-920B-190A5017F07F}"/>
              </pc2:cmMkLst>
            </pc226:cmChg>
          </p:ext>
        </pc:extLst>
      </pc:sldChg>
    </pc:docChg>
  </pc:docChgLst>
  <pc:docChgLst>
    <pc:chgData name="航平 米田" userId="ac3e9e1bbbfd9438" providerId="LiveId" clId="{EB1AA15F-21F8-4792-9A7F-C171543A1BAB}"/>
    <pc:docChg chg="undo custSel modSld">
      <pc:chgData name="航平 米田" userId="ac3e9e1bbbfd9438" providerId="LiveId" clId="{EB1AA15F-21F8-4792-9A7F-C171543A1BAB}" dt="2024-02-19T19:40:09.739" v="633" actId="20577"/>
      <pc:docMkLst>
        <pc:docMk/>
      </pc:docMkLst>
      <pc:sldChg chg="modSp mod">
        <pc:chgData name="航平 米田" userId="ac3e9e1bbbfd9438" providerId="LiveId" clId="{EB1AA15F-21F8-4792-9A7F-C171543A1BAB}" dt="2024-02-19T19:35:04.370" v="404" actId="20577"/>
        <pc:sldMkLst>
          <pc:docMk/>
          <pc:sldMk cId="3567018021" sldId="273"/>
        </pc:sldMkLst>
        <pc:spChg chg="mod">
          <ac:chgData name="航平 米田" userId="ac3e9e1bbbfd9438" providerId="LiveId" clId="{EB1AA15F-21F8-4792-9A7F-C171543A1BAB}" dt="2024-02-19T19:34:58.017" v="395" actId="20577"/>
          <ac:spMkLst>
            <pc:docMk/>
            <pc:sldMk cId="3567018021" sldId="273"/>
            <ac:spMk id="15" creationId="{6F90CC35-574C-84C8-B16B-DE5D436E6E91}"/>
          </ac:spMkLst>
        </pc:spChg>
        <pc:spChg chg="mod">
          <ac:chgData name="航平 米田" userId="ac3e9e1bbbfd9438" providerId="LiveId" clId="{EB1AA15F-21F8-4792-9A7F-C171543A1BAB}" dt="2024-02-19T19:35:04.370" v="404" actId="20577"/>
          <ac:spMkLst>
            <pc:docMk/>
            <pc:sldMk cId="3567018021" sldId="273"/>
            <ac:spMk id="26" creationId="{10AC0008-5BD2-6B80-4708-6810A7CD9F62}"/>
          </ac:spMkLst>
        </pc:spChg>
      </pc:sldChg>
      <pc:sldChg chg="modSp mod">
        <pc:chgData name="航平 米田" userId="ac3e9e1bbbfd9438" providerId="LiveId" clId="{EB1AA15F-21F8-4792-9A7F-C171543A1BAB}" dt="2024-02-19T19:37:18.558" v="542" actId="20577"/>
        <pc:sldMkLst>
          <pc:docMk/>
          <pc:sldMk cId="651369803" sldId="275"/>
        </pc:sldMkLst>
        <pc:spChg chg="mod">
          <ac:chgData name="航平 米田" userId="ac3e9e1bbbfd9438" providerId="LiveId" clId="{EB1AA15F-21F8-4792-9A7F-C171543A1BAB}" dt="2024-02-19T19:37:18.558" v="542" actId="20577"/>
          <ac:spMkLst>
            <pc:docMk/>
            <pc:sldMk cId="651369803" sldId="275"/>
            <ac:spMk id="37" creationId="{66E24310-D8AB-FC08-2BCB-C470B3B5CA86}"/>
          </ac:spMkLst>
        </pc:spChg>
      </pc:sldChg>
      <pc:sldChg chg="addSp modSp mod">
        <pc:chgData name="航平 米田" userId="ac3e9e1bbbfd9438" providerId="LiveId" clId="{EB1AA15F-21F8-4792-9A7F-C171543A1BAB}" dt="2024-02-19T19:38:47.833" v="576" actId="20577"/>
        <pc:sldMkLst>
          <pc:docMk/>
          <pc:sldMk cId="1569326015" sldId="276"/>
        </pc:sldMkLst>
        <pc:spChg chg="add mod">
          <ac:chgData name="航平 米田" userId="ac3e9e1bbbfd9438" providerId="LiveId" clId="{EB1AA15F-21F8-4792-9A7F-C171543A1BAB}" dt="2024-02-19T19:38:47.833" v="576" actId="20577"/>
          <ac:spMkLst>
            <pc:docMk/>
            <pc:sldMk cId="1569326015" sldId="276"/>
            <ac:spMk id="2" creationId="{1D0AF90B-C847-ED47-AC6D-18ACA4237CC0}"/>
          </ac:spMkLst>
        </pc:spChg>
      </pc:sldChg>
      <pc:sldChg chg="modSp mod modCm">
        <pc:chgData name="航平 米田" userId="ac3e9e1bbbfd9438" providerId="LiveId" clId="{EB1AA15F-21F8-4792-9A7F-C171543A1BAB}" dt="2024-02-19T19:39:34.866" v="612" actId="20577"/>
        <pc:sldMkLst>
          <pc:docMk/>
          <pc:sldMk cId="3559592640" sldId="277"/>
        </pc:sldMkLst>
        <pc:spChg chg="mod">
          <ac:chgData name="航平 米田" userId="ac3e9e1bbbfd9438" providerId="LiveId" clId="{EB1AA15F-21F8-4792-9A7F-C171543A1BAB}" dt="2024-02-19T19:39:34.866" v="612" actId="20577"/>
          <ac:spMkLst>
            <pc:docMk/>
            <pc:sldMk cId="3559592640" sldId="277"/>
            <ac:spMk id="37" creationId="{66E24310-D8AB-FC08-2BCB-C470B3B5CA86}"/>
          </ac:spMkLst>
        </pc:spChg>
        <pc:extLst>
          <p:ext xmlns:p="http://schemas.openxmlformats.org/presentationml/2006/main" uri="{D6D511B9-2390-475A-947B-AFAB55BFBCF1}">
            <pc226:cmChg xmlns:pc226="http://schemas.microsoft.com/office/powerpoint/2022/06/main/command" chg="mod">
              <pc226:chgData name="航平 米田" userId="ac3e9e1bbbfd9438" providerId="LiveId" clId="{EB1AA15F-21F8-4792-9A7F-C171543A1BAB}" dt="2024-02-19T19:39:34.714" v="611" actId="20577"/>
              <pc2:cmMkLst xmlns:pc2="http://schemas.microsoft.com/office/powerpoint/2019/9/main/command">
                <pc:docMk/>
                <pc:sldMk cId="3559592640" sldId="277"/>
                <pc2:cmMk id="{AA4B9F23-E4F4-42CB-9F4B-E7BD34B4F329}"/>
              </pc2:cmMkLst>
            </pc226:cmChg>
            <pc226:cmChg xmlns:pc226="http://schemas.microsoft.com/office/powerpoint/2022/06/main/command" chg="mod">
              <pc226:chgData name="航平 米田" userId="ac3e9e1bbbfd9438" providerId="LiveId" clId="{EB1AA15F-21F8-4792-9A7F-C171543A1BAB}" dt="2024-02-19T19:39:34.714" v="611" actId="20577"/>
              <pc2:cmMkLst xmlns:pc2="http://schemas.microsoft.com/office/powerpoint/2019/9/main/command">
                <pc:docMk/>
                <pc:sldMk cId="3559592640" sldId="277"/>
                <pc2:cmMk id="{D96E4CD5-0B17-4662-833F-66AC3DE14B65}"/>
              </pc2:cmMkLst>
            </pc226:cmChg>
          </p:ext>
        </pc:extLst>
      </pc:sldChg>
      <pc:sldChg chg="modSp mod">
        <pc:chgData name="航平 米田" userId="ac3e9e1bbbfd9438" providerId="LiveId" clId="{EB1AA15F-21F8-4792-9A7F-C171543A1BAB}" dt="2024-02-19T19:36:31.174" v="508" actId="20577"/>
        <pc:sldMkLst>
          <pc:docMk/>
          <pc:sldMk cId="102298293" sldId="278"/>
        </pc:sldMkLst>
        <pc:spChg chg="mod">
          <ac:chgData name="航平 米田" userId="ac3e9e1bbbfd9438" providerId="LiveId" clId="{EB1AA15F-21F8-4792-9A7F-C171543A1BAB}" dt="2024-02-19T19:36:31.174" v="508" actId="20577"/>
          <ac:spMkLst>
            <pc:docMk/>
            <pc:sldMk cId="102298293" sldId="278"/>
            <ac:spMk id="3" creationId="{95230F9D-CC63-776E-FF99-52E7E5F67BB7}"/>
          </ac:spMkLst>
        </pc:spChg>
      </pc:sldChg>
      <pc:sldChg chg="modSp mod modCm">
        <pc:chgData name="航平 米田" userId="ac3e9e1bbbfd9438" providerId="LiveId" clId="{EB1AA15F-21F8-4792-9A7F-C171543A1BAB}" dt="2024-02-19T19:40:09.739" v="633" actId="20577"/>
        <pc:sldMkLst>
          <pc:docMk/>
          <pc:sldMk cId="1437540616" sldId="280"/>
        </pc:sldMkLst>
        <pc:spChg chg="mod">
          <ac:chgData name="航平 米田" userId="ac3e9e1bbbfd9438" providerId="LiveId" clId="{EB1AA15F-21F8-4792-9A7F-C171543A1BAB}" dt="2024-02-19T19:40:09.739" v="633" actId="20577"/>
          <ac:spMkLst>
            <pc:docMk/>
            <pc:sldMk cId="1437540616" sldId="280"/>
            <ac:spMk id="10" creationId="{B88C0ED8-2728-D017-07F1-7CDA7389EAE1}"/>
          </ac:spMkLst>
        </pc:spChg>
        <pc:spChg chg="mod">
          <ac:chgData name="航平 米田" userId="ac3e9e1bbbfd9438" providerId="LiveId" clId="{EB1AA15F-21F8-4792-9A7F-C171543A1BAB}" dt="2024-02-19T19:38:00.657" v="563" actId="20577"/>
          <ac:spMkLst>
            <pc:docMk/>
            <pc:sldMk cId="1437540616" sldId="280"/>
            <ac:spMk id="37" creationId="{66E24310-D8AB-FC08-2BCB-C470B3B5CA86}"/>
          </ac:spMkLst>
        </pc:spChg>
        <pc:extLst>
          <p:ext xmlns:p="http://schemas.openxmlformats.org/presentationml/2006/main" uri="{D6D511B9-2390-475A-947B-AFAB55BFBCF1}">
            <pc226:cmChg xmlns:pc226="http://schemas.microsoft.com/office/powerpoint/2022/06/main/command" chg="mod">
              <pc226:chgData name="航平 米田" userId="ac3e9e1bbbfd9438" providerId="LiveId" clId="{EB1AA15F-21F8-4792-9A7F-C171543A1BAB}" dt="2024-02-19T19:38:00.497" v="562" actId="20577"/>
              <pc2:cmMkLst xmlns:pc2="http://schemas.microsoft.com/office/powerpoint/2019/9/main/command">
                <pc:docMk/>
                <pc:sldMk cId="1437540616" sldId="280"/>
                <pc2:cmMk id="{D96BEF0B-3E32-4A9A-9D86-6419085995CB}"/>
              </pc2:cmMkLst>
            </pc226:cmChg>
          </p:ext>
        </pc:extLst>
      </pc:sldChg>
      <pc:sldChg chg="modSp mod">
        <pc:chgData name="航平 米田" userId="ac3e9e1bbbfd9438" providerId="LiveId" clId="{EB1AA15F-21F8-4792-9A7F-C171543A1BAB}" dt="2024-02-19T19:39:14.780" v="602" actId="20577"/>
        <pc:sldMkLst>
          <pc:docMk/>
          <pc:sldMk cId="2194169912" sldId="282"/>
        </pc:sldMkLst>
        <pc:spChg chg="mod">
          <ac:chgData name="航平 米田" userId="ac3e9e1bbbfd9438" providerId="LiveId" clId="{EB1AA15F-21F8-4792-9A7F-C171543A1BAB}" dt="2024-02-19T19:39:14.780" v="602" actId="20577"/>
          <ac:spMkLst>
            <pc:docMk/>
            <pc:sldMk cId="2194169912" sldId="282"/>
            <ac:spMk id="37" creationId="{66E24310-D8AB-FC08-2BCB-C470B3B5CA86}"/>
          </ac:spMkLst>
        </pc:spChg>
      </pc:sldChg>
    </pc:docChg>
  </pc:docChgLst>
</pc:chgInfo>
</file>

<file path=ppt/comments/modernComment_111_D49C6025.xml><?xml version="1.0" encoding="utf-8"?>
<p188:cmLst xmlns:a="http://schemas.openxmlformats.org/drawingml/2006/main" xmlns:r="http://schemas.openxmlformats.org/officeDocument/2006/relationships" xmlns:p188="http://schemas.microsoft.com/office/powerpoint/2018/8/main">
  <p188:cm id="{7D54CDC8-3404-432D-BBDE-9D353CBFAEF0}" authorId="{2B444F02-2AC2-6307-7CDF-2377D8599CC9}" created="2023-12-20T09:40:16.962">
    <ac:txMkLst xmlns:ac="http://schemas.microsoft.com/office/drawing/2013/main/command">
      <pc:docMk xmlns:pc="http://schemas.microsoft.com/office/powerpoint/2013/main/command"/>
      <pc:sldMk xmlns:pc="http://schemas.microsoft.com/office/powerpoint/2013/main/command" cId="3567018021" sldId="273"/>
      <ac:spMk id="45" creationId="{73012FBE-E768-5250-FEFA-488D25CE8B78}"/>
      <ac:txMk cp="47" len="118">
        <ac:context len="167" hash="1894829001"/>
      </ac:txMk>
    </ac:txMkLst>
    <p188:pos x="12178678" y="669351"/>
    <p188:txBody>
      <a:bodyPr/>
      <a:lstStyle/>
      <a:p>
        <a:r>
          <a:rPr lang="ja-JP" altLang="en-US"/>
          <a:t>市民（利用者）中心主義</a:t>
        </a:r>
      </a:p>
    </p188:txBody>
  </p188:cm>
</p188:cmLst>
</file>

<file path=ppt/comments/modernComment_113_26D31D4B.xml><?xml version="1.0" encoding="utf-8"?>
<p188:cmLst xmlns:a="http://schemas.openxmlformats.org/drawingml/2006/main" xmlns:r="http://schemas.openxmlformats.org/officeDocument/2006/relationships" xmlns:p188="http://schemas.microsoft.com/office/powerpoint/2018/8/main">
  <p188:cm id="{E3B16F1E-D06B-4FCE-9E3F-20D114DB8336}" authorId="{2B444F02-2AC2-6307-7CDF-2377D8599CC9}" created="2023-12-20T09:48:40.740">
    <ac:txMkLst xmlns:ac="http://schemas.microsoft.com/office/drawing/2013/main/command">
      <pc:docMk xmlns:pc="http://schemas.microsoft.com/office/powerpoint/2013/main/command"/>
      <pc:sldMk xmlns:pc="http://schemas.microsoft.com/office/powerpoint/2013/main/command" cId="651369803" sldId="275"/>
      <ac:spMk id="36" creationId="{BAA93152-F271-AEBE-3DAE-396803266C89}"/>
      <ac:txMk cp="0" len="5">
        <ac:context len="6" hash="373609157"/>
      </ac:txMk>
    </ac:txMkLst>
    <p188:pos x="6890398" y="416635"/>
    <p188:txBody>
      <a:bodyPr/>
      <a:lstStyle/>
      <a:p>
        <a:r>
          <a:rPr lang="ja-JP" altLang="en-US"/>
          <a:t>実施体制</a:t>
        </a:r>
      </a:p>
    </p188:txBody>
  </p188:cm>
</p188:cmLst>
</file>

<file path=ppt/comments/modernComment_114_5D8A03BF.xml><?xml version="1.0" encoding="utf-8"?>
<p188:cmLst xmlns:a="http://schemas.openxmlformats.org/drawingml/2006/main" xmlns:r="http://schemas.openxmlformats.org/officeDocument/2006/relationships" xmlns:p188="http://schemas.microsoft.com/office/powerpoint/2018/8/main">
  <p188:cm id="{27E54FA9-5D87-4E9C-AEDE-2D5D94F1C994}" authorId="{2B444F02-2AC2-6307-7CDF-2377D8599CC9}" created="2023-12-20T09:48:26.546">
    <ac:txMkLst xmlns:ac="http://schemas.microsoft.com/office/drawing/2013/main/command">
      <pc:docMk xmlns:pc="http://schemas.microsoft.com/office/powerpoint/2013/main/command"/>
      <pc:sldMk xmlns:pc="http://schemas.microsoft.com/office/powerpoint/2013/main/command" cId="1569326015" sldId="276"/>
      <ac:spMk id="36" creationId="{BAA93152-F271-AEBE-3DAE-396803266C89}"/>
      <ac:txMk cp="0" len="8">
        <ac:context len="9" hash="2835748439"/>
      </ac:txMk>
    </ac:txMkLst>
    <p188:pos x="7088518" y="416635"/>
    <p188:txBody>
      <a:bodyPr/>
      <a:lstStyle/>
      <a:p>
        <a:r>
          <a:rPr lang="ja-JP" altLang="en-US"/>
          <a:t>事業計画</a:t>
        </a:r>
      </a:p>
    </p188:txBody>
  </p188:cm>
</p188:cmLst>
</file>

<file path=ppt/comments/modernComment_115_D42B12C0.xml><?xml version="1.0" encoding="utf-8"?>
<p188:cmLst xmlns:a="http://schemas.openxmlformats.org/drawingml/2006/main" xmlns:r="http://schemas.openxmlformats.org/officeDocument/2006/relationships" xmlns:p188="http://schemas.microsoft.com/office/powerpoint/2018/8/main">
  <p188:cm id="{AA4B9F23-E4F4-42CB-9F4B-E7BD34B4F329}" authorId="{2B444F02-2AC2-6307-7CDF-2377D8599CC9}" created="2023-12-05T11:31:06.040">
    <ac:txMkLst xmlns:ac="http://schemas.microsoft.com/office/drawing/2013/main/command">
      <pc:docMk xmlns:pc="http://schemas.microsoft.com/office/powerpoint/2013/main/command"/>
      <pc:sldMk xmlns:pc="http://schemas.microsoft.com/office/powerpoint/2013/main/command" cId="3559592640" sldId="277"/>
      <ac:spMk id="37" creationId="{66E24310-D8AB-FC08-2BCB-C470B3B5CA86}"/>
      <ac:txMk cp="318" len="34">
        <ac:context len="432" hash="934587020"/>
      </ac:txMk>
    </ac:txMkLst>
    <p188:pos x="7418646" y="4292276"/>
    <p188:txBody>
      <a:bodyPr/>
      <a:lstStyle/>
      <a:p>
        <a:r>
          <a:rPr lang="ja-JP" altLang="en-US"/>
          <a:t>適宜削除</a:t>
        </a:r>
      </a:p>
    </p188:txBody>
  </p188:cm>
  <p188:cm id="{D96E4CD5-0B17-4662-833F-66AC3DE14B65}" authorId="{2B444F02-2AC2-6307-7CDF-2377D8599CC9}" created="2023-12-20T09:49:10.998">
    <ac:txMkLst xmlns:ac="http://schemas.microsoft.com/office/drawing/2013/main/command">
      <pc:docMk xmlns:pc="http://schemas.microsoft.com/office/powerpoint/2013/main/command"/>
      <pc:sldMk xmlns:pc="http://schemas.microsoft.com/office/powerpoint/2013/main/command" cId="3559592640" sldId="277"/>
      <ac:spMk id="37" creationId="{66E24310-D8AB-FC08-2BCB-C470B3B5CA86}"/>
      <ac:txMk cp="45" len="5">
        <ac:context len="432" hash="934587020"/>
      </ac:txMk>
    </ac:txMkLst>
    <p188:pos x="3324238" y="745864"/>
    <p188:txBody>
      <a:bodyPr/>
      <a:lstStyle/>
      <a:p>
        <a:r>
          <a:rPr lang="ja-JP" altLang="en-US"/>
          <a:t>15にしてもよいかもしれません</a:t>
        </a:r>
      </a:p>
    </p188:txBody>
  </p188:cm>
</p188:cmLst>
</file>

<file path=ppt/comments/modernComment_116_618F2B5.xml><?xml version="1.0" encoding="utf-8"?>
<p188:cmLst xmlns:a="http://schemas.openxmlformats.org/drawingml/2006/main" xmlns:r="http://schemas.openxmlformats.org/officeDocument/2006/relationships" xmlns:p188="http://schemas.microsoft.com/office/powerpoint/2018/8/main">
  <p188:cm id="{2347905A-F5C4-40F8-B61B-16AAC4C7B458}" authorId="{2B444F02-2AC2-6307-7CDF-2377D8599CC9}" created="2023-12-20T09:47:46.154">
    <ac:txMkLst xmlns:ac="http://schemas.microsoft.com/office/drawing/2013/main/command">
      <pc:docMk xmlns:pc="http://schemas.microsoft.com/office/powerpoint/2013/main/command"/>
      <pc:sldMk xmlns:pc="http://schemas.microsoft.com/office/powerpoint/2013/main/command" cId="102298293" sldId="278"/>
      <ac:spMk id="2" creationId="{7343A8B7-32D5-798D-4D45-B94B9AAD3C3B}"/>
      <ac:txMk cp="0" len="18">
        <ac:context len="19" hash="3062482403"/>
      </ac:txMk>
    </ac:txMkLst>
    <p188:pos x="8277239" y="414573"/>
    <p188:txBody>
      <a:bodyPr/>
      <a:lstStyle/>
      <a:p>
        <a:r>
          <a:rPr lang="ja-JP" altLang="en-US"/>
          <a:t>デジタル技術・データの活用</a:t>
        </a:r>
      </a:p>
    </p188:txBody>
  </p188:cm>
</p188:cmLst>
</file>

<file path=ppt/comments/modernComment_117_9B010058.xml><?xml version="1.0" encoding="utf-8"?>
<p188:cmLst xmlns:a="http://schemas.openxmlformats.org/drawingml/2006/main" xmlns:r="http://schemas.openxmlformats.org/officeDocument/2006/relationships" xmlns:p188="http://schemas.microsoft.com/office/powerpoint/2018/8/main">
  <p188:cm id="{3BA9DCBD-7C4A-4511-A561-A0C5CE9F76BB}" authorId="{2B444F02-2AC2-6307-7CDF-2377D8599CC9}" created="2023-12-20T09:48:04.268">
    <ac:txMkLst xmlns:ac="http://schemas.microsoft.com/office/drawing/2013/main/command">
      <pc:docMk xmlns:pc="http://schemas.microsoft.com/office/powerpoint/2013/main/command"/>
      <pc:sldMk xmlns:pc="http://schemas.microsoft.com/office/powerpoint/2013/main/command" cId="2600534104" sldId="279"/>
      <ac:spMk id="36" creationId="{BAA93152-F271-AEBE-3DAE-396803266C89}"/>
      <ac:txMk cp="0" len="15">
        <ac:context len="16" hash="1450172329"/>
      </ac:txMk>
    </ac:txMkLst>
    <p188:pos x="7865758" y="416635"/>
    <p188:txBody>
      <a:bodyPr/>
      <a:lstStyle/>
      <a:p>
        <a:r>
          <a:rPr lang="ja-JP" altLang="en-US"/>
          <a:t>コンパクト＆スマート</a:t>
        </a:r>
      </a:p>
    </p188:txBody>
  </p188:cm>
</p188:cmLst>
</file>

<file path=ppt/comments/modernComment_118_55AF2108.xml><?xml version="1.0" encoding="utf-8"?>
<p188:cmLst xmlns:a="http://schemas.openxmlformats.org/drawingml/2006/main" xmlns:r="http://schemas.openxmlformats.org/officeDocument/2006/relationships" xmlns:p188="http://schemas.microsoft.com/office/powerpoint/2018/8/main">
  <p188:cm id="{D96BEF0B-3E32-4A9A-9D86-6419085995CB}" authorId="{2B444F02-2AC2-6307-7CDF-2377D8599CC9}" created="2023-12-20T09:41:57.021">
    <ac:txMkLst xmlns:ac="http://schemas.microsoft.com/office/drawing/2013/main/command">
      <pc:docMk xmlns:pc="http://schemas.microsoft.com/office/powerpoint/2013/main/command"/>
      <pc:sldMk xmlns:pc="http://schemas.microsoft.com/office/powerpoint/2013/main/command" cId="1437540616" sldId="280"/>
      <ac:spMk id="37" creationId="{66E24310-D8AB-FC08-2BCB-C470B3B5CA86}"/>
      <ac:txMk cp="0" len="79">
        <ac:context len="158" hash="2200131413"/>
      </ac:txMk>
    </ac:txMkLst>
    <p188:pos x="11599558" y="433743"/>
    <p188:txBody>
      <a:bodyPr/>
      <a:lstStyle/>
      <a:p>
        <a:r>
          <a:rPr lang="ja-JP" altLang="en-US"/>
          <a:t>ビジョンの２７の取組の方向性に合致するか</a:t>
        </a:r>
      </a:p>
    </p188:txBody>
  </p188:cm>
</p188:cmLst>
</file>

<file path=ppt/comments/modernComment_119_4CDF30F0.xml><?xml version="1.0" encoding="utf-8"?>
<p188:cmLst xmlns:a="http://schemas.openxmlformats.org/drawingml/2006/main" xmlns:r="http://schemas.openxmlformats.org/officeDocument/2006/relationships" xmlns:p188="http://schemas.microsoft.com/office/powerpoint/2018/8/main">
  <p188:cm id="{2F2F0AE3-2FA8-4D61-92BF-D5513F150352}" authorId="{2B444F02-2AC2-6307-7CDF-2377D8599CC9}" created="2023-12-20T09:43:52.299">
    <ac:txMkLst xmlns:ac="http://schemas.microsoft.com/office/drawing/2013/main/command">
      <pc:docMk xmlns:pc="http://schemas.microsoft.com/office/powerpoint/2013/main/command"/>
      <pc:sldMk xmlns:pc="http://schemas.microsoft.com/office/powerpoint/2013/main/command" cId="1289695472" sldId="281"/>
      <ac:spMk id="37" creationId="{66E24310-D8AB-FC08-2BCB-C470B3B5CA86}"/>
      <ac:txMk cp="1" len="49">
        <ac:context len="76" hash="840867877"/>
      </ac:txMk>
    </ac:txMkLst>
    <p188:pos x="8597278" y="677584"/>
    <p188:txBody>
      <a:bodyPr/>
      <a:lstStyle/>
      <a:p>
        <a:r>
          <a:rPr lang="ja-JP" altLang="en-US"/>
          <a:t>ビジョン・課題フォーカス</a:t>
        </a:r>
      </a:p>
    </p188:txBody>
  </p188:cm>
</p188:cmLst>
</file>

<file path=ppt/comments/modernComment_11A_82C86038.xml><?xml version="1.0" encoding="utf-8"?>
<p188:cmLst xmlns:a="http://schemas.openxmlformats.org/drawingml/2006/main" xmlns:r="http://schemas.openxmlformats.org/officeDocument/2006/relationships" xmlns:p188="http://schemas.microsoft.com/office/powerpoint/2018/8/main">
  <p188:cm id="{C4BEDB88-F60C-49BE-920B-190A5017F07F}" authorId="{2B444F02-2AC2-6307-7CDF-2377D8599CC9}" created="2023-12-20T09:47:24.028">
    <ac:txMkLst xmlns:ac="http://schemas.microsoft.com/office/drawing/2013/main/command">
      <pc:docMk xmlns:pc="http://schemas.microsoft.com/office/powerpoint/2013/main/command"/>
      <pc:sldMk xmlns:pc="http://schemas.microsoft.com/office/powerpoint/2013/main/command" cId="2194169912" sldId="282"/>
      <ac:spMk id="36" creationId="{BAA93152-F271-AEBE-3DAE-396803266C89}"/>
      <ac:txMk cp="24">
        <ac:context len="25" hash="1484495661"/>
      </ac:txMk>
    </ac:txMkLst>
    <p188:pos x="6783718" y="408773"/>
    <p188:txBody>
      <a:bodyPr/>
      <a:lstStyle/>
      <a:p>
        <a:r>
          <a:rPr lang="ja-JP" altLang="en-US"/>
          <a:t>費用対効果</a:t>
        </a:r>
      </a:p>
    </p188:txBody>
  </p188:cm>
</p188: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831" cy="495347"/>
          </a:xfrm>
          <a:prstGeom prst="rect">
            <a:avLst/>
          </a:prstGeom>
        </p:spPr>
        <p:txBody>
          <a:bodyPr vert="horz" lIns="90672" tIns="45337" rIns="90672" bIns="4533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2"/>
            <a:ext cx="2918831" cy="495347"/>
          </a:xfrm>
          <a:prstGeom prst="rect">
            <a:avLst/>
          </a:prstGeom>
        </p:spPr>
        <p:txBody>
          <a:bodyPr vert="horz" lIns="90672" tIns="45337" rIns="90672" bIns="45337" rtlCol="0"/>
          <a:lstStyle>
            <a:lvl1pPr algn="r">
              <a:defRPr sz="1200"/>
            </a:lvl1pPr>
          </a:lstStyle>
          <a:p>
            <a:fld id="{268B9AC4-62E1-4479-B08C-EA6B0CEA0BF0}" type="datetimeFigureOut">
              <a:rPr kumimoji="1" lang="ja-JP" altLang="en-US" smtClean="0"/>
              <a:t>2024/4/16</a:t>
            </a:fld>
            <a:endParaRPr kumimoji="1" lang="ja-JP" altLang="en-US"/>
          </a:p>
        </p:txBody>
      </p:sp>
      <p:sp>
        <p:nvSpPr>
          <p:cNvPr id="4" name="スライド イメージ プレースホルダー 3"/>
          <p:cNvSpPr>
            <a:spLocks noGrp="1" noRot="1" noChangeAspect="1"/>
          </p:cNvSpPr>
          <p:nvPr>
            <p:ph type="sldImg" idx="2"/>
          </p:nvPr>
        </p:nvSpPr>
        <p:spPr>
          <a:xfrm>
            <a:off x="1147763" y="1235075"/>
            <a:ext cx="4440237" cy="3330575"/>
          </a:xfrm>
          <a:prstGeom prst="rect">
            <a:avLst/>
          </a:prstGeom>
          <a:noFill/>
          <a:ln w="12700">
            <a:solidFill>
              <a:prstClr val="black"/>
            </a:solidFill>
          </a:ln>
        </p:spPr>
        <p:txBody>
          <a:bodyPr vert="horz" lIns="90672" tIns="45337" rIns="90672" bIns="45337" rtlCol="0" anchor="ctr"/>
          <a:lstStyle/>
          <a:p>
            <a:endParaRPr lang="ja-JP" altLang="en-US"/>
          </a:p>
        </p:txBody>
      </p:sp>
      <p:sp>
        <p:nvSpPr>
          <p:cNvPr id="5" name="ノート プレースホルダー 4"/>
          <p:cNvSpPr>
            <a:spLocks noGrp="1"/>
          </p:cNvSpPr>
          <p:nvPr>
            <p:ph type="body" sz="quarter" idx="3"/>
          </p:nvPr>
        </p:nvSpPr>
        <p:spPr>
          <a:xfrm>
            <a:off x="673577" y="4751220"/>
            <a:ext cx="5388610" cy="3887361"/>
          </a:xfrm>
          <a:prstGeom prst="rect">
            <a:avLst/>
          </a:prstGeom>
        </p:spPr>
        <p:txBody>
          <a:bodyPr vert="horz" lIns="90672" tIns="45337" rIns="90672" bIns="453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7318"/>
            <a:ext cx="2918831" cy="495347"/>
          </a:xfrm>
          <a:prstGeom prst="rect">
            <a:avLst/>
          </a:prstGeom>
        </p:spPr>
        <p:txBody>
          <a:bodyPr vert="horz" lIns="90672" tIns="45337" rIns="90672" bIns="453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7318"/>
            <a:ext cx="2918831" cy="495347"/>
          </a:xfrm>
          <a:prstGeom prst="rect">
            <a:avLst/>
          </a:prstGeom>
        </p:spPr>
        <p:txBody>
          <a:bodyPr vert="horz" lIns="90672" tIns="45337" rIns="90672" bIns="45337" rtlCol="0" anchor="b"/>
          <a:lstStyle>
            <a:lvl1pPr algn="r">
              <a:defRPr sz="1200"/>
            </a:lvl1pPr>
          </a:lstStyle>
          <a:p>
            <a:fld id="{FF9FD6F5-EB85-421D-A48A-E6526543A726}" type="slidenum">
              <a:rPr kumimoji="1" lang="ja-JP" altLang="en-US" smtClean="0"/>
              <a:t>‹#›</a:t>
            </a:fld>
            <a:endParaRPr kumimoji="1" lang="ja-JP" altLang="en-US"/>
          </a:p>
        </p:txBody>
      </p:sp>
    </p:spTree>
    <p:extLst>
      <p:ext uri="{BB962C8B-B14F-4D97-AF65-F5344CB8AC3E}">
        <p14:creationId xmlns:p14="http://schemas.microsoft.com/office/powerpoint/2010/main" val="3841591614"/>
      </p:ext>
    </p:extLst>
  </p:cSld>
  <p:clrMap bg1="lt1" tx1="dk1" bg2="lt2" tx2="dk2" accent1="accent1" accent2="accent2" accent3="accent3" accent4="accent4" accent5="accent5" accent6="accent6" hlink="hlink" folHlink="folHlink"/>
  <p:notesStyle>
    <a:lvl1pPr marL="0" algn="l" defTabSz="1280093" rtl="0" eaLnBrk="1" latinLnBrk="0" hangingPunct="1">
      <a:defRPr kumimoji="1" sz="1680" kern="1200">
        <a:solidFill>
          <a:schemeClr val="tx1"/>
        </a:solidFill>
        <a:latin typeface="+mn-lt"/>
        <a:ea typeface="+mn-ea"/>
        <a:cs typeface="+mn-cs"/>
      </a:defRPr>
    </a:lvl1pPr>
    <a:lvl2pPr marL="640046" algn="l" defTabSz="1280093" rtl="0" eaLnBrk="1" latinLnBrk="0" hangingPunct="1">
      <a:defRPr kumimoji="1" sz="1680" kern="1200">
        <a:solidFill>
          <a:schemeClr val="tx1"/>
        </a:solidFill>
        <a:latin typeface="+mn-lt"/>
        <a:ea typeface="+mn-ea"/>
        <a:cs typeface="+mn-cs"/>
      </a:defRPr>
    </a:lvl2pPr>
    <a:lvl3pPr marL="1280093" algn="l" defTabSz="1280093" rtl="0" eaLnBrk="1" latinLnBrk="0" hangingPunct="1">
      <a:defRPr kumimoji="1" sz="1680" kern="1200">
        <a:solidFill>
          <a:schemeClr val="tx1"/>
        </a:solidFill>
        <a:latin typeface="+mn-lt"/>
        <a:ea typeface="+mn-ea"/>
        <a:cs typeface="+mn-cs"/>
      </a:defRPr>
    </a:lvl3pPr>
    <a:lvl4pPr marL="1920139" algn="l" defTabSz="1280093" rtl="0" eaLnBrk="1" latinLnBrk="0" hangingPunct="1">
      <a:defRPr kumimoji="1" sz="1680" kern="1200">
        <a:solidFill>
          <a:schemeClr val="tx1"/>
        </a:solidFill>
        <a:latin typeface="+mn-lt"/>
        <a:ea typeface="+mn-ea"/>
        <a:cs typeface="+mn-cs"/>
      </a:defRPr>
    </a:lvl4pPr>
    <a:lvl5pPr marL="2560186" algn="l" defTabSz="1280093" rtl="0" eaLnBrk="1" latinLnBrk="0" hangingPunct="1">
      <a:defRPr kumimoji="1" sz="1680" kern="1200">
        <a:solidFill>
          <a:schemeClr val="tx1"/>
        </a:solidFill>
        <a:latin typeface="+mn-lt"/>
        <a:ea typeface="+mn-ea"/>
        <a:cs typeface="+mn-cs"/>
      </a:defRPr>
    </a:lvl5pPr>
    <a:lvl6pPr marL="3200232" algn="l" defTabSz="1280093" rtl="0" eaLnBrk="1" latinLnBrk="0" hangingPunct="1">
      <a:defRPr kumimoji="1" sz="1680" kern="1200">
        <a:solidFill>
          <a:schemeClr val="tx1"/>
        </a:solidFill>
        <a:latin typeface="+mn-lt"/>
        <a:ea typeface="+mn-ea"/>
        <a:cs typeface="+mn-cs"/>
      </a:defRPr>
    </a:lvl6pPr>
    <a:lvl7pPr marL="3840278" algn="l" defTabSz="1280093" rtl="0" eaLnBrk="1" latinLnBrk="0" hangingPunct="1">
      <a:defRPr kumimoji="1" sz="1680" kern="1200">
        <a:solidFill>
          <a:schemeClr val="tx1"/>
        </a:solidFill>
        <a:latin typeface="+mn-lt"/>
        <a:ea typeface="+mn-ea"/>
        <a:cs typeface="+mn-cs"/>
      </a:defRPr>
    </a:lvl7pPr>
    <a:lvl8pPr marL="4480325" algn="l" defTabSz="1280093" rtl="0" eaLnBrk="1" latinLnBrk="0" hangingPunct="1">
      <a:defRPr kumimoji="1" sz="1680" kern="1200">
        <a:solidFill>
          <a:schemeClr val="tx1"/>
        </a:solidFill>
        <a:latin typeface="+mn-lt"/>
        <a:ea typeface="+mn-ea"/>
        <a:cs typeface="+mn-cs"/>
      </a:defRPr>
    </a:lvl8pPr>
    <a:lvl9pPr marL="5120371" algn="l" defTabSz="1280093"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9FD6F5-EB85-421D-A48A-E6526543A726}" type="slidenum">
              <a:rPr kumimoji="1" lang="ja-JP" altLang="en-US" smtClean="0"/>
              <a:t>3</a:t>
            </a:fld>
            <a:endParaRPr kumimoji="1" lang="ja-JP" altLang="en-US"/>
          </a:p>
        </p:txBody>
      </p:sp>
    </p:spTree>
    <p:extLst>
      <p:ext uri="{BB962C8B-B14F-4D97-AF65-F5344CB8AC3E}">
        <p14:creationId xmlns:p14="http://schemas.microsoft.com/office/powerpoint/2010/main" val="1831706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9FD6F5-EB85-421D-A48A-E6526543A726}" type="slidenum">
              <a:rPr kumimoji="1" lang="ja-JP" altLang="en-US" smtClean="0"/>
              <a:t>4</a:t>
            </a:fld>
            <a:endParaRPr kumimoji="1" lang="ja-JP" altLang="en-US"/>
          </a:p>
        </p:txBody>
      </p:sp>
    </p:spTree>
    <p:extLst>
      <p:ext uri="{BB962C8B-B14F-4D97-AF65-F5344CB8AC3E}">
        <p14:creationId xmlns:p14="http://schemas.microsoft.com/office/powerpoint/2010/main" val="1640942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9FD6F5-EB85-421D-A48A-E6526543A726}" type="slidenum">
              <a:rPr kumimoji="1" lang="ja-JP" altLang="en-US" smtClean="0"/>
              <a:t>5</a:t>
            </a:fld>
            <a:endParaRPr kumimoji="1" lang="ja-JP" altLang="en-US"/>
          </a:p>
        </p:txBody>
      </p:sp>
    </p:spTree>
    <p:extLst>
      <p:ext uri="{BB962C8B-B14F-4D97-AF65-F5344CB8AC3E}">
        <p14:creationId xmlns:p14="http://schemas.microsoft.com/office/powerpoint/2010/main" val="2475777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9FD6F5-EB85-421D-A48A-E6526543A726}" type="slidenum">
              <a:rPr kumimoji="1" lang="ja-JP" altLang="en-US" smtClean="0"/>
              <a:t>6</a:t>
            </a:fld>
            <a:endParaRPr kumimoji="1" lang="ja-JP" altLang="en-US"/>
          </a:p>
        </p:txBody>
      </p:sp>
    </p:spTree>
    <p:extLst>
      <p:ext uri="{BB962C8B-B14F-4D97-AF65-F5344CB8AC3E}">
        <p14:creationId xmlns:p14="http://schemas.microsoft.com/office/powerpoint/2010/main" val="1480825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9FD6F5-EB85-421D-A48A-E6526543A726}" type="slidenum">
              <a:rPr kumimoji="1" lang="ja-JP" altLang="en-US" smtClean="0"/>
              <a:t>7</a:t>
            </a:fld>
            <a:endParaRPr kumimoji="1" lang="ja-JP" altLang="en-US"/>
          </a:p>
        </p:txBody>
      </p:sp>
    </p:spTree>
    <p:extLst>
      <p:ext uri="{BB962C8B-B14F-4D97-AF65-F5344CB8AC3E}">
        <p14:creationId xmlns:p14="http://schemas.microsoft.com/office/powerpoint/2010/main" val="147328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9FD6F5-EB85-421D-A48A-E6526543A726}" type="slidenum">
              <a:rPr kumimoji="1" lang="ja-JP" altLang="en-US" smtClean="0"/>
              <a:t>9</a:t>
            </a:fld>
            <a:endParaRPr kumimoji="1" lang="ja-JP" altLang="en-US"/>
          </a:p>
        </p:txBody>
      </p:sp>
    </p:spTree>
    <p:extLst>
      <p:ext uri="{BB962C8B-B14F-4D97-AF65-F5344CB8AC3E}">
        <p14:creationId xmlns:p14="http://schemas.microsoft.com/office/powerpoint/2010/main" val="2714856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5735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09599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9736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69221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4993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05434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6FDECCD9-1ABC-4D06-9DE2-AF04E5AF157C}" type="datetimeFigureOut">
              <a:rPr kumimoji="1" lang="ja-JP" altLang="en-US" smtClean="0"/>
              <a:t>2024/4/16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49350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6FDECCD9-1ABC-4D06-9DE2-AF04E5AF157C}" type="datetimeFigureOut">
              <a:rPr kumimoji="1" lang="ja-JP" altLang="en-US" smtClean="0"/>
              <a:t>2024/4/16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41218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ECCD9-1ABC-4D06-9DE2-AF04E5AF157C}" type="datetimeFigureOut">
              <a:rPr kumimoji="1" lang="ja-JP" altLang="en-US" smtClean="0"/>
              <a:t>2024/4/16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2875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36697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2672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BA9C2FA2-D709-42BF-A34A-4C982E569341}"/>
              </a:ext>
            </a:extLst>
          </p:cNvPr>
          <p:cNvGraphicFramePr>
            <a:graphicFrameLocks noChangeAspect="1"/>
          </p:cNvGraphicFramePr>
          <p:nvPr userDrawn="1">
            <p:custDataLst>
              <p:tags r:id="rId14"/>
            </p:custDataLst>
            <p:extLst>
              <p:ext uri="{D42A27DB-BD31-4B8C-83A1-F6EECF244321}">
                <p14:modId xmlns:p14="http://schemas.microsoft.com/office/powerpoint/2010/main" val="32443701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6" name="think-cell スライド" r:id="rId17" imgW="353" imgH="353" progId="TCLayout.ActiveDocument.1">
                  <p:embed/>
                </p:oleObj>
              </mc:Choice>
              <mc:Fallback>
                <p:oleObj name="think-cell スライド" r:id="rId17" imgW="353" imgH="353" progId="TCLayout.ActiveDocument.1">
                  <p:embed/>
                  <p:pic>
                    <p:nvPicPr>
                      <p:cNvPr id="9" name="オブジェクト 8" hidden="1">
                        <a:extLst>
                          <a:ext uri="{FF2B5EF4-FFF2-40B4-BE49-F238E27FC236}">
                            <a16:creationId xmlns:a16="http://schemas.microsoft.com/office/drawing/2014/main" id="{BA9C2FA2-D709-42BF-A34A-4C982E569341}"/>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8" name="正方形/長方形 7" hidden="1">
            <a:extLst>
              <a:ext uri="{FF2B5EF4-FFF2-40B4-BE49-F238E27FC236}">
                <a16:creationId xmlns:a16="http://schemas.microsoft.com/office/drawing/2014/main" id="{C5D7BAF6-C17C-4AF6-A1DE-55311D6822D0}"/>
              </a:ext>
            </a:extLst>
          </p:cNvPr>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7" name="正方形/長方形 6" hidden="1">
            <a:extLst>
              <a:ext uri="{FF2B5EF4-FFF2-40B4-BE49-F238E27FC236}">
                <a16:creationId xmlns:a16="http://schemas.microsoft.com/office/drawing/2014/main" id="{CB5D8AB6-6313-4BDC-9FC3-954E8DA32EA3}"/>
              </a:ext>
            </a:extLst>
          </p:cNvPr>
          <p:cNvSpPr/>
          <p:nvPr userDrawn="1">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FDECCD9-1ABC-4D06-9DE2-AF04E5AF157C}" type="datetimeFigureOut">
              <a:rPr kumimoji="1" lang="ja-JP" altLang="en-US" smtClean="0"/>
              <a:t>2024/4/16</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7032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microsoft.com/office/2018/10/relationships/comments" Target="../comments/modernComment_111_D49C6025.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115_D42B12C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microsoft.com/office/2018/10/relationships/comments" Target="../comments/modernComment_113_26D31D4B.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17_9B010058.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19_4CDF30F0.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16_618F2B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18_55AF210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microsoft.com/office/2018/10/relationships/comments" Target="../comments/modernComment_114_5D8A03BF.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18/10/relationships/comments" Target="../comments/modernComment_11A_82C86038.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概要・背景</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8" name="タイトル 5">
            <a:extLst>
              <a:ext uri="{FF2B5EF4-FFF2-40B4-BE49-F238E27FC236}">
                <a16:creationId xmlns:a16="http://schemas.microsoft.com/office/drawing/2014/main" id="{85F41EBB-6DE1-AE45-3E08-D972ED5B5D1E}"/>
              </a:ext>
            </a:extLst>
          </p:cNvPr>
          <p:cNvSpPr txBox="1">
            <a:spLocks/>
          </p:cNvSpPr>
          <p:nvPr/>
        </p:nvSpPr>
        <p:spPr bwMode="gray">
          <a:xfrm>
            <a:off x="8400081" y="316775"/>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第６条</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grpSp>
        <p:nvGrpSpPr>
          <p:cNvPr id="48" name="グループ化 47">
            <a:extLst>
              <a:ext uri="{FF2B5EF4-FFF2-40B4-BE49-F238E27FC236}">
                <a16:creationId xmlns:a16="http://schemas.microsoft.com/office/drawing/2014/main" id="{6C0BD662-2EA4-B5B3-0878-C73E57BD5807}"/>
              </a:ext>
            </a:extLst>
          </p:cNvPr>
          <p:cNvGrpSpPr/>
          <p:nvPr/>
        </p:nvGrpSpPr>
        <p:grpSpPr>
          <a:xfrm>
            <a:off x="257162" y="2349010"/>
            <a:ext cx="12287276" cy="1449485"/>
            <a:chOff x="257162" y="2345056"/>
            <a:chExt cx="12287276" cy="1449485"/>
          </a:xfrm>
        </p:grpSpPr>
        <p:sp>
          <p:nvSpPr>
            <p:cNvPr id="14" name="正方形/長方形 13">
              <a:extLst>
                <a:ext uri="{FF2B5EF4-FFF2-40B4-BE49-F238E27FC236}">
                  <a16:creationId xmlns:a16="http://schemas.microsoft.com/office/drawing/2014/main" id="{A579DADD-53C8-3DA8-0BCC-D7F046ACFF66}"/>
                </a:ext>
              </a:extLst>
            </p:cNvPr>
            <p:cNvSpPr/>
            <p:nvPr/>
          </p:nvSpPr>
          <p:spPr>
            <a:xfrm>
              <a:off x="257162" y="2345056"/>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事業実施の背景</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5" name="正方形/長方形 14">
              <a:extLst>
                <a:ext uri="{FF2B5EF4-FFF2-40B4-BE49-F238E27FC236}">
                  <a16:creationId xmlns:a16="http://schemas.microsoft.com/office/drawing/2014/main" id="{6F90CC35-574C-84C8-B16B-DE5D436E6E91}"/>
                </a:ext>
              </a:extLst>
            </p:cNvPr>
            <p:cNvSpPr/>
            <p:nvPr/>
          </p:nvSpPr>
          <p:spPr>
            <a:xfrm>
              <a:off x="257162" y="2785149"/>
              <a:ext cx="12287276" cy="1009392"/>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本事業を実施するにあたり、富山市には短期・長期的にどのような課題が存在するのか、マクロ的な目線で捉えた内容をご記載ください。</a:t>
              </a: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grpSp>
      <p:grpSp>
        <p:nvGrpSpPr>
          <p:cNvPr id="40" name="グループ化 39">
            <a:extLst>
              <a:ext uri="{FF2B5EF4-FFF2-40B4-BE49-F238E27FC236}">
                <a16:creationId xmlns:a16="http://schemas.microsoft.com/office/drawing/2014/main" id="{ACE5068C-4AA7-020D-9B25-4720B5CF8561}"/>
              </a:ext>
            </a:extLst>
          </p:cNvPr>
          <p:cNvGrpSpPr/>
          <p:nvPr/>
        </p:nvGrpSpPr>
        <p:grpSpPr>
          <a:xfrm>
            <a:off x="257162" y="912815"/>
            <a:ext cx="12287276" cy="1162532"/>
            <a:chOff x="257162" y="1043440"/>
            <a:chExt cx="12287276" cy="1162532"/>
          </a:xfrm>
        </p:grpSpPr>
        <p:sp>
          <p:nvSpPr>
            <p:cNvPr id="25" name="正方形/長方形 24">
              <a:extLst>
                <a:ext uri="{FF2B5EF4-FFF2-40B4-BE49-F238E27FC236}">
                  <a16:creationId xmlns:a16="http://schemas.microsoft.com/office/drawing/2014/main" id="{3ED5E484-03B8-9C71-F858-EC907BC1890E}"/>
                </a:ext>
              </a:extLst>
            </p:cNvPr>
            <p:cNvSpPr/>
            <p:nvPr/>
          </p:nvSpPr>
          <p:spPr>
            <a:xfrm>
              <a:off x="257162" y="1043440"/>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事業名</a:t>
              </a:r>
            </a:p>
          </p:txBody>
        </p:sp>
        <p:sp>
          <p:nvSpPr>
            <p:cNvPr id="26" name="正方形/長方形 25">
              <a:extLst>
                <a:ext uri="{FF2B5EF4-FFF2-40B4-BE49-F238E27FC236}">
                  <a16:creationId xmlns:a16="http://schemas.microsoft.com/office/drawing/2014/main" id="{10AC0008-5BD2-6B80-4708-6810A7CD9F62}"/>
                </a:ext>
              </a:extLst>
            </p:cNvPr>
            <p:cNvSpPr/>
            <p:nvPr/>
          </p:nvSpPr>
          <p:spPr>
            <a:xfrm>
              <a:off x="257162" y="1483533"/>
              <a:ext cx="12287276" cy="722439"/>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ご提案いただく事業を簡潔にまとめた名称をご記載ください。</a:t>
              </a:r>
            </a:p>
          </p:txBody>
        </p:sp>
      </p:grpSp>
      <p:grpSp>
        <p:nvGrpSpPr>
          <p:cNvPr id="47" name="グループ化 46">
            <a:extLst>
              <a:ext uri="{FF2B5EF4-FFF2-40B4-BE49-F238E27FC236}">
                <a16:creationId xmlns:a16="http://schemas.microsoft.com/office/drawing/2014/main" id="{6D8A7C21-A5D5-0E59-D1CE-17C4B4986C83}"/>
              </a:ext>
            </a:extLst>
          </p:cNvPr>
          <p:cNvGrpSpPr/>
          <p:nvPr/>
        </p:nvGrpSpPr>
        <p:grpSpPr>
          <a:xfrm>
            <a:off x="257162" y="4072157"/>
            <a:ext cx="12287276" cy="4616228"/>
            <a:chOff x="257162" y="4072157"/>
            <a:chExt cx="12287276" cy="4616228"/>
          </a:xfrm>
        </p:grpSpPr>
        <p:sp>
          <p:nvSpPr>
            <p:cNvPr id="44" name="正方形/長方形 43">
              <a:extLst>
                <a:ext uri="{FF2B5EF4-FFF2-40B4-BE49-F238E27FC236}">
                  <a16:creationId xmlns:a16="http://schemas.microsoft.com/office/drawing/2014/main" id="{52E72B1A-4B14-3CCD-ACB7-DE9F448CCBF5}"/>
                </a:ext>
              </a:extLst>
            </p:cNvPr>
            <p:cNvSpPr/>
            <p:nvPr/>
          </p:nvSpPr>
          <p:spPr>
            <a:xfrm>
              <a:off x="257162" y="4072157"/>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本事業により解決したい課題</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45" name="正方形/長方形 44">
              <a:extLst>
                <a:ext uri="{FF2B5EF4-FFF2-40B4-BE49-F238E27FC236}">
                  <a16:creationId xmlns:a16="http://schemas.microsoft.com/office/drawing/2014/main" id="{73012FBE-E768-5250-FEFA-488D25CE8B78}"/>
                </a:ext>
              </a:extLst>
            </p:cNvPr>
            <p:cNvSpPr/>
            <p:nvPr/>
          </p:nvSpPr>
          <p:spPr>
            <a:xfrm>
              <a:off x="257162" y="4512249"/>
              <a:ext cx="12287276" cy="4176136"/>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市民の目線から具体的にどのような課題が存在しているのかを、シーン・ケース別にご記載ください。</a:t>
              </a:r>
              <a:endParaRPr kumimoji="1" lang="en-US" altLang="ja-JP"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また、その課題をどのようにして把握されたかの調査手法（スケッチラボを活用した「リビングラボ」によって課題抽出、事業アイデアの検討、プロトタイピング並びに市場化テスト等の調査及び研究活動）及び課題と捉えるに至ったその根拠等も含めて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p:txBody>
        </p:sp>
      </p:grpSp>
    </p:spTree>
    <p:extLst>
      <p:ext uri="{BB962C8B-B14F-4D97-AF65-F5344CB8AC3E}">
        <p14:creationId xmlns:p14="http://schemas.microsoft.com/office/powerpoint/2010/main" val="3567018021"/>
      </p:ext>
    </p:extLst>
  </p:cSld>
  <p:clrMapOvr>
    <a:masterClrMapping/>
  </p:clrMapOvr>
  <p:extLst mod="1">
    <p:ext uri="{6950BFC3-D8DA-4A85-94F7-54DA5524770B}">
      <p188:commentRel xmlns="" xmlns:p188="http://schemas.microsoft.com/office/powerpoint/2018/8/main" r:id="rId2"/>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Calibri"/>
                <a:ea typeface="Yu Gothic UI"/>
              </a:rPr>
              <a:t>事業計画書を記載いただく上での注意点</a:t>
            </a:r>
            <a:endPar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endParaRP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2" y="105245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lnSpc>
                <a:spcPts val="2500"/>
              </a:lnSpc>
              <a:spcBef>
                <a:spcPts val="2100"/>
              </a:spcBef>
              <a:buFont typeface="Wingdings" panose="05000000000000000000" pitchFamily="2" charset="2"/>
              <a:buChar char="n"/>
            </a:pPr>
            <a:r>
              <a:rPr kumimoji="1" lang="ja-JP" altLang="en-US" sz="1600" dirty="0"/>
              <a:t>必要に応じて詳細について補足する説明資料を作成し、提出してください。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スライド枚数は全体で</a:t>
            </a:r>
            <a:r>
              <a:rPr kumimoji="1" lang="en-US" altLang="ja-JP" sz="1600" dirty="0"/>
              <a:t>10</a:t>
            </a:r>
            <a:r>
              <a:rPr kumimoji="1" lang="ja-JP" altLang="en-US" sz="1600" dirty="0"/>
              <a:t>枚程度で作成してください。各記載項目の分量等は指定しませんので、提案者の裁量で変更していただいて構いません。</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オブジェクト（記載枠等）の大きさや位置、フォントの種類やサイズは変更いただいても構いませんが、以下に留意してください。</a:t>
            </a:r>
            <a:r>
              <a:rPr kumimoji="1" lang="en-US" altLang="ja-JP" sz="1600" dirty="0"/>
              <a:t/>
            </a:r>
            <a:br>
              <a:rPr kumimoji="1" lang="en-US" altLang="ja-JP" sz="1600" dirty="0"/>
            </a:br>
            <a:r>
              <a:rPr kumimoji="1" lang="en-US" altLang="ja-JP" sz="1600" dirty="0"/>
              <a:t>※</a:t>
            </a:r>
            <a:r>
              <a:rPr kumimoji="1" lang="ja-JP" altLang="en-US" sz="1600" dirty="0"/>
              <a:t>枠内に収まっていないことがないようにすること</a:t>
            </a:r>
            <a:r>
              <a:rPr kumimoji="1" lang="en-US" altLang="ja-JP" sz="1600" dirty="0"/>
              <a:t/>
            </a:r>
            <a:br>
              <a:rPr kumimoji="1" lang="en-US" altLang="ja-JP" sz="1600" dirty="0"/>
            </a:br>
            <a:r>
              <a:rPr kumimoji="1" lang="en-US" altLang="ja-JP" sz="1600" dirty="0"/>
              <a:t>※</a:t>
            </a:r>
            <a:r>
              <a:rPr kumimoji="1" lang="ja-JP" altLang="en-US" sz="1600" dirty="0"/>
              <a:t>フォントサイズは</a:t>
            </a:r>
            <a:r>
              <a:rPr kumimoji="1" lang="en-US" altLang="ja-JP" sz="1600" dirty="0"/>
              <a:t>12pt</a:t>
            </a:r>
            <a:r>
              <a:rPr kumimoji="1" lang="ja-JP" altLang="en-US" sz="1600" dirty="0"/>
              <a:t>以上とすること</a:t>
            </a:r>
          </a:p>
          <a:p>
            <a:pPr marL="285750" indent="-285750">
              <a:lnSpc>
                <a:spcPts val="2500"/>
              </a:lnSpc>
              <a:spcBef>
                <a:spcPts val="2100"/>
              </a:spcBef>
              <a:buFont typeface="Wingdings" panose="05000000000000000000" pitchFamily="2" charset="2"/>
              <a:buChar char="n"/>
            </a:pPr>
            <a:r>
              <a:rPr kumimoji="1" lang="ja-JP" altLang="en-US" sz="1600" dirty="0"/>
              <a:t>テンプレートとして記載している、「各項目において記載いただきたい内容」のテキスト、オブジェクト及び吹き出しは</a:t>
            </a:r>
            <a:r>
              <a:rPr kumimoji="1" lang="en-US" altLang="ja-JP" sz="1600" dirty="0"/>
              <a:t/>
            </a:r>
            <a:br>
              <a:rPr kumimoji="1" lang="en-US" altLang="ja-JP" sz="1600" dirty="0"/>
            </a:br>
            <a:r>
              <a:rPr kumimoji="1" lang="ja-JP" altLang="en-US" sz="1600" dirty="0"/>
              <a:t>削除してください。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資料提出時は本ページは削除いただき、電子媒体での資料提出時は</a:t>
            </a:r>
            <a:r>
              <a:rPr kumimoji="1" lang="en-US" altLang="ja-JP" sz="1600" dirty="0"/>
              <a:t>PPT</a:t>
            </a:r>
            <a:r>
              <a:rPr kumimoji="1" lang="ja-JP" altLang="en-US" sz="1600" dirty="0"/>
              <a:t>形式で提出してください。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なお、本資料は選定事業を公表する際の資料として用いることがあります。</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本事象計画を対象とした書類審査を通過した提案者にはプレゼンテーション審査に進んでいただきます。その際は本資料を使用していただく予定ですのでご留意ください。</a:t>
            </a:r>
            <a:endParaRPr kumimoji="1" lang="en-US" altLang="ja-JP" sz="1600" dirty="0"/>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endParaRPr>
          </a:p>
        </p:txBody>
      </p:sp>
      <p:sp>
        <p:nvSpPr>
          <p:cNvPr id="9" name="タイトル 5">
            <a:extLst>
              <a:ext uri="{FF2B5EF4-FFF2-40B4-BE49-F238E27FC236}">
                <a16:creationId xmlns:a16="http://schemas.microsoft.com/office/drawing/2014/main" id="{85F41EBB-6DE1-AE45-3E08-D972ED5B5D1E}"/>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第６条</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3559592640"/>
      </p:ext>
    </p:extLst>
  </p:cSld>
  <p:clrMapOvr>
    <a:masterClrMapping/>
  </p:clrMapOvr>
  <p:extLst mod="1">
    <p:ext uri="{6950BFC3-D8DA-4A85-94F7-54DA5524770B}">
      <p188:commentRel xmlns=""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rPr>
              <a:t>実施体制図（評価基準番号：１）</a:t>
            </a: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36" name="正方形/長方形 35">
            <a:extLst>
              <a:ext uri="{FF2B5EF4-FFF2-40B4-BE49-F238E27FC236}">
                <a16:creationId xmlns:a16="http://schemas.microsoft.com/office/drawing/2014/main" id="{BAA93152-F271-AEBE-3DAE-396803266C89}"/>
              </a:ext>
            </a:extLst>
          </p:cNvPr>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Calibri Light"/>
                <a:ea typeface="Yu Gothic UI"/>
              </a:rPr>
              <a:t>実施体制図</a:t>
            </a:r>
            <a:endParaRPr kumimoji="1" lang="ja-JP" altLang="en-US" sz="2000" b="1" i="0" u="none" strike="noStrike" kern="0" cap="none" spc="0" normalizeH="0" baseline="0" noProof="0" dirty="0">
              <a:ln>
                <a:noFill/>
              </a:ln>
              <a:solidFill>
                <a:prstClr val="black"/>
              </a:solidFill>
              <a:effectLst/>
              <a:uLnTx/>
              <a:uFillTx/>
              <a:latin typeface="Calibri Light"/>
              <a:ea typeface="Yu Gothic UI"/>
              <a:cs typeface="+mn-cs"/>
            </a:endParaRP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1" y="130499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下記の例を参考に執行体制、人員配置及びステークホルダー等についてご記載ください。（</a:t>
            </a:r>
            <a:r>
              <a:rPr kumimoji="1" lang="en-US" altLang="ja-JP" sz="1600" kern="0" dirty="0">
                <a:solidFill>
                  <a:prstClr val="black"/>
                </a:solidFill>
                <a:latin typeface="Calibri Light"/>
                <a:ea typeface="Yu Gothic UI"/>
              </a:rPr>
              <a:t>※</a:t>
            </a:r>
            <a:r>
              <a:rPr kumimoji="1" lang="ja-JP" altLang="en-US" sz="1600" kern="0" dirty="0">
                <a:solidFill>
                  <a:prstClr val="black"/>
                </a:solidFill>
                <a:latin typeface="Calibri Light"/>
                <a:ea typeface="Yu Gothic UI"/>
              </a:rPr>
              <a:t>複数の事業者のグループで申請する場合には、連携体制についても記載。</a:t>
            </a: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a:t>
            </a:r>
            <a:endParaRPr kumimoji="1" lang="en-US" altLang="ja-JP" sz="1600" kern="0" dirty="0">
              <a:solidFill>
                <a:prstClr val="black"/>
              </a:solidFill>
              <a:latin typeface="Calibri Light"/>
              <a:ea typeface="Yu Gothic UI"/>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Calibri Light"/>
                <a:ea typeface="Yu Gothic UI"/>
              </a:rPr>
              <a:t>全ての連携事業者及び協力事業者についてご記載ください</a:t>
            </a:r>
            <a:r>
              <a:rPr kumimoji="1" lang="ja-JP" altLang="en-US" sz="1600" kern="0" dirty="0" smtClean="0">
                <a:solidFill>
                  <a:prstClr val="black"/>
                </a:solidFill>
                <a:latin typeface="Calibri Light"/>
                <a:ea typeface="Yu Gothic UI"/>
              </a:rPr>
              <a:t>。</a:t>
            </a:r>
            <a:endParaRPr kumimoji="1" lang="en-US" altLang="ja-JP" sz="1600" b="0" i="0" u="none" strike="noStrike" kern="0" cap="none" spc="0" normalizeH="0" baseline="0" noProof="0" dirty="0">
              <a:ln>
                <a:noFill/>
              </a:ln>
              <a:solidFill>
                <a:prstClr val="black"/>
              </a:solidFill>
              <a:effectLst/>
              <a:uLnTx/>
              <a:uFillTx/>
              <a:latin typeface="Calibri Light"/>
              <a:ea typeface="Yu Gothic UI"/>
              <a:cs typeface="+mn-cs"/>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endParaRPr>
          </a:p>
        </p:txBody>
      </p:sp>
      <p:grpSp>
        <p:nvGrpSpPr>
          <p:cNvPr id="2" name="グループ化 1">
            <a:extLst>
              <a:ext uri="{FF2B5EF4-FFF2-40B4-BE49-F238E27FC236}">
                <a16:creationId xmlns:a16="http://schemas.microsoft.com/office/drawing/2014/main" id="{B7705637-CD2A-191E-2781-0B0BF6ECBB91}"/>
              </a:ext>
            </a:extLst>
          </p:cNvPr>
          <p:cNvGrpSpPr/>
          <p:nvPr/>
        </p:nvGrpSpPr>
        <p:grpSpPr>
          <a:xfrm>
            <a:off x="2993598" y="2561205"/>
            <a:ext cx="6814405" cy="2863968"/>
            <a:chOff x="1103597" y="1852599"/>
            <a:chExt cx="6814405" cy="2863968"/>
          </a:xfrm>
        </p:grpSpPr>
        <p:cxnSp>
          <p:nvCxnSpPr>
            <p:cNvPr id="3" name="AutoShape 9">
              <a:extLst>
                <a:ext uri="{FF2B5EF4-FFF2-40B4-BE49-F238E27FC236}">
                  <a16:creationId xmlns:a16="http://schemas.microsoft.com/office/drawing/2014/main" id="{0EE20BDC-6801-2DEE-6DC4-57CAD20F3F2E}"/>
                </a:ext>
              </a:extLst>
            </p:cNvPr>
            <p:cNvCxnSpPr>
              <a:cxnSpLocks noChangeShapeType="1"/>
              <a:stCxn id="17" idx="2"/>
              <a:endCxn id="24" idx="0"/>
            </p:cNvCxnSpPr>
            <p:nvPr/>
          </p:nvCxnSpPr>
          <p:spPr bwMode="gray">
            <a:xfrm rot="5400000">
              <a:off x="3023215" y="1699329"/>
              <a:ext cx="543688" cy="2452253"/>
            </a:xfrm>
            <a:prstGeom prst="bentConnector3">
              <a:avLst>
                <a:gd name="adj1" fmla="val 50000"/>
              </a:avLst>
            </a:prstGeom>
            <a:noFill/>
            <a:ln w="12700">
              <a:solidFill>
                <a:schemeClr val="bg2">
                  <a:lumMod val="90000"/>
                </a:schemeClr>
              </a:solidFill>
              <a:miter lim="800000"/>
              <a:headEnd/>
              <a:tailEnd/>
            </a:ln>
          </p:spPr>
        </p:cxnSp>
        <p:cxnSp>
          <p:nvCxnSpPr>
            <p:cNvPr id="4" name="AutoShape 10">
              <a:extLst>
                <a:ext uri="{FF2B5EF4-FFF2-40B4-BE49-F238E27FC236}">
                  <a16:creationId xmlns:a16="http://schemas.microsoft.com/office/drawing/2014/main" id="{B72CC757-9C19-AE99-7C36-63355E1A5A39}"/>
                </a:ext>
              </a:extLst>
            </p:cNvPr>
            <p:cNvCxnSpPr>
              <a:cxnSpLocks noChangeShapeType="1"/>
              <a:stCxn id="17" idx="2"/>
              <a:endCxn id="20" idx="0"/>
            </p:cNvCxnSpPr>
            <p:nvPr/>
          </p:nvCxnSpPr>
          <p:spPr bwMode="gray">
            <a:xfrm rot="16200000" flipH="1">
              <a:off x="5475468" y="1699328"/>
              <a:ext cx="543688" cy="2452254"/>
            </a:xfrm>
            <a:prstGeom prst="bentConnector3">
              <a:avLst>
                <a:gd name="adj1" fmla="val 50000"/>
              </a:avLst>
            </a:prstGeom>
            <a:noFill/>
            <a:ln w="12700">
              <a:solidFill>
                <a:schemeClr val="bg2">
                  <a:lumMod val="90000"/>
                </a:schemeClr>
              </a:solidFill>
              <a:miter lim="800000"/>
              <a:headEnd/>
              <a:tailEnd/>
            </a:ln>
          </p:spPr>
        </p:cxnSp>
        <p:cxnSp>
          <p:nvCxnSpPr>
            <p:cNvPr id="6" name="AutoShape 17">
              <a:extLst>
                <a:ext uri="{FF2B5EF4-FFF2-40B4-BE49-F238E27FC236}">
                  <a16:creationId xmlns:a16="http://schemas.microsoft.com/office/drawing/2014/main" id="{5B98C02E-95F1-FEA7-CC84-AD04E80DFED9}"/>
                </a:ext>
              </a:extLst>
            </p:cNvPr>
            <p:cNvCxnSpPr>
              <a:cxnSpLocks noChangeShapeType="1"/>
              <a:stCxn id="22" idx="0"/>
              <a:endCxn id="17" idx="2"/>
            </p:cNvCxnSpPr>
            <p:nvPr/>
          </p:nvCxnSpPr>
          <p:spPr bwMode="gray">
            <a:xfrm flipH="1" flipV="1">
              <a:off x="4521185" y="2653611"/>
              <a:ext cx="2" cy="543688"/>
            </a:xfrm>
            <a:prstGeom prst="straightConnector1">
              <a:avLst/>
            </a:prstGeom>
            <a:noFill/>
            <a:ln w="12700">
              <a:solidFill>
                <a:schemeClr val="bg2">
                  <a:lumMod val="90000"/>
                </a:schemeClr>
              </a:solidFill>
              <a:round/>
              <a:headEnd/>
              <a:tailEnd/>
            </a:ln>
          </p:spPr>
        </p:cxnSp>
        <p:grpSp>
          <p:nvGrpSpPr>
            <p:cNvPr id="9" name="グループ化 8">
              <a:extLst>
                <a:ext uri="{FF2B5EF4-FFF2-40B4-BE49-F238E27FC236}">
                  <a16:creationId xmlns:a16="http://schemas.microsoft.com/office/drawing/2014/main" id="{F6725EAC-F492-4663-2C0C-1F7739CB5E43}"/>
                </a:ext>
              </a:extLst>
            </p:cNvPr>
            <p:cNvGrpSpPr/>
            <p:nvPr/>
          </p:nvGrpSpPr>
          <p:grpSpPr>
            <a:xfrm>
              <a:off x="1124368" y="3197299"/>
              <a:ext cx="1889127" cy="797740"/>
              <a:chOff x="1124368" y="3197299"/>
              <a:chExt cx="1889127" cy="797740"/>
            </a:xfrm>
          </p:grpSpPr>
          <p:sp>
            <p:nvSpPr>
              <p:cNvPr id="24" name="Rectangle 24">
                <a:extLst>
                  <a:ext uri="{FF2B5EF4-FFF2-40B4-BE49-F238E27FC236}">
                    <a16:creationId xmlns:a16="http://schemas.microsoft.com/office/drawing/2014/main" id="{04981988-8581-62D5-9390-120557E0CE5F}"/>
                  </a:ext>
                </a:extLst>
              </p:cNvPr>
              <p:cNvSpPr/>
              <p:nvPr/>
            </p:nvSpPr>
            <p:spPr bwMode="gray">
              <a:xfrm>
                <a:off x="1124369" y="3197299"/>
                <a:ext cx="1889126"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a:latin typeface="Arial"/>
                  </a:rPr>
                  <a:t>連携先①</a:t>
                </a:r>
                <a:endParaRPr kumimoji="0" lang="en-GB" sz="1200" b="1" i="0" u="none" strike="noStrike" kern="0" cap="none" spc="0" normalizeH="0" baseline="0" noProof="0">
                  <a:ln>
                    <a:noFill/>
                  </a:ln>
                  <a:effectLst/>
                  <a:uLnTx/>
                  <a:uFillTx/>
                  <a:latin typeface="Arial"/>
                </a:endParaRPr>
              </a:p>
            </p:txBody>
          </p:sp>
          <p:sp>
            <p:nvSpPr>
              <p:cNvPr id="25" name="Rectangle 25">
                <a:extLst>
                  <a:ext uri="{FF2B5EF4-FFF2-40B4-BE49-F238E27FC236}">
                    <a16:creationId xmlns:a16="http://schemas.microsoft.com/office/drawing/2014/main" id="{E0255206-5A50-62CA-822E-F6B1BDC24B33}"/>
                  </a:ext>
                </a:extLst>
              </p:cNvPr>
              <p:cNvSpPr/>
              <p:nvPr/>
            </p:nvSpPr>
            <p:spPr bwMode="gray">
              <a:xfrm>
                <a:off x="1124368"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200" kern="0">
                    <a:latin typeface="Arial"/>
                  </a:rPr>
                  <a:t>XXXXX</a:t>
                </a:r>
                <a:r>
                  <a:rPr lang="ja-JP" altLang="en-US" sz="1200"/>
                  <a:t>株式会社</a:t>
                </a:r>
                <a:endParaRPr kumimoji="0" lang="en-GB" sz="1200" b="0" i="0" u="none" strike="noStrike" kern="0" cap="none" spc="0" normalizeH="0" baseline="0" noProof="0">
                  <a:ln>
                    <a:noFill/>
                  </a:ln>
                  <a:effectLst/>
                  <a:uLnTx/>
                  <a:uFillTx/>
                  <a:latin typeface="Arial"/>
                </a:endParaRPr>
              </a:p>
            </p:txBody>
          </p:sp>
        </p:grpSp>
        <p:grpSp>
          <p:nvGrpSpPr>
            <p:cNvPr id="10" name="グループ化 9">
              <a:extLst>
                <a:ext uri="{FF2B5EF4-FFF2-40B4-BE49-F238E27FC236}">
                  <a16:creationId xmlns:a16="http://schemas.microsoft.com/office/drawing/2014/main" id="{0BC7DDB9-56F4-5EBB-7D09-595F09FD409F}"/>
                </a:ext>
              </a:extLst>
            </p:cNvPr>
            <p:cNvGrpSpPr/>
            <p:nvPr/>
          </p:nvGrpSpPr>
          <p:grpSpPr>
            <a:xfrm>
              <a:off x="3576624" y="3197299"/>
              <a:ext cx="1889126" cy="797740"/>
              <a:chOff x="3576624" y="3197299"/>
              <a:chExt cx="1889126" cy="797740"/>
            </a:xfrm>
          </p:grpSpPr>
          <p:sp>
            <p:nvSpPr>
              <p:cNvPr id="22" name="Rectangle 27">
                <a:extLst>
                  <a:ext uri="{FF2B5EF4-FFF2-40B4-BE49-F238E27FC236}">
                    <a16:creationId xmlns:a16="http://schemas.microsoft.com/office/drawing/2014/main" id="{5874C192-6122-E411-6D68-EC46EA5D1B22}"/>
                  </a:ext>
                </a:extLst>
              </p:cNvPr>
              <p:cNvSpPr/>
              <p:nvPr/>
            </p:nvSpPr>
            <p:spPr bwMode="gray">
              <a:xfrm>
                <a:off x="3576624" y="3197299"/>
                <a:ext cx="1889126"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a:latin typeface="Arial"/>
                  </a:rPr>
                  <a:t>連携先②</a:t>
                </a:r>
                <a:endParaRPr kumimoji="0" lang="en-GB" sz="1200" b="1" i="0" u="none" strike="noStrike" kern="0" cap="none" spc="0" normalizeH="0" baseline="0" noProof="0">
                  <a:ln>
                    <a:noFill/>
                  </a:ln>
                  <a:effectLst/>
                  <a:uLnTx/>
                  <a:uFillTx/>
                  <a:latin typeface="Arial"/>
                </a:endParaRPr>
              </a:p>
            </p:txBody>
          </p:sp>
          <p:sp>
            <p:nvSpPr>
              <p:cNvPr id="23" name="Rectangle 28">
                <a:extLst>
                  <a:ext uri="{FF2B5EF4-FFF2-40B4-BE49-F238E27FC236}">
                    <a16:creationId xmlns:a16="http://schemas.microsoft.com/office/drawing/2014/main" id="{B326E21A-BA0C-0F73-B013-BF6C8361EFAF}"/>
                  </a:ext>
                </a:extLst>
              </p:cNvPr>
              <p:cNvSpPr/>
              <p:nvPr/>
            </p:nvSpPr>
            <p:spPr bwMode="gray">
              <a:xfrm>
                <a:off x="3576624"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kern="0">
                    <a:latin typeface="Arial"/>
                  </a:rPr>
                  <a:t>株式会社</a:t>
                </a:r>
                <a:r>
                  <a:rPr kumimoji="0" lang="en-US" altLang="ja-JP" sz="1200" b="0" i="0" u="none" strike="noStrike" kern="0" cap="none" spc="0" normalizeH="0" baseline="0" noProof="0">
                    <a:ln>
                      <a:noFill/>
                    </a:ln>
                    <a:effectLst/>
                    <a:uLnTx/>
                    <a:uFillTx/>
                    <a:latin typeface="Arial"/>
                  </a:rPr>
                  <a:t>XXXXX</a:t>
                </a:r>
                <a:endParaRPr kumimoji="0" lang="en-GB" sz="1200" b="0" i="0" u="none" strike="noStrike" kern="0" cap="none" spc="0" normalizeH="0" baseline="0" noProof="0">
                  <a:ln>
                    <a:noFill/>
                  </a:ln>
                  <a:effectLst/>
                  <a:uLnTx/>
                  <a:uFillTx/>
                  <a:latin typeface="Arial"/>
                </a:endParaRPr>
              </a:p>
            </p:txBody>
          </p:sp>
        </p:grpSp>
        <p:grpSp>
          <p:nvGrpSpPr>
            <p:cNvPr id="11" name="グループ化 10">
              <a:extLst>
                <a:ext uri="{FF2B5EF4-FFF2-40B4-BE49-F238E27FC236}">
                  <a16:creationId xmlns:a16="http://schemas.microsoft.com/office/drawing/2014/main" id="{1965F04A-0E9F-EE2F-250F-B5D9127DB772}"/>
                </a:ext>
              </a:extLst>
            </p:cNvPr>
            <p:cNvGrpSpPr/>
            <p:nvPr/>
          </p:nvGrpSpPr>
          <p:grpSpPr>
            <a:xfrm>
              <a:off x="6028876" y="3197299"/>
              <a:ext cx="1889126" cy="797740"/>
              <a:chOff x="6028876" y="3197299"/>
              <a:chExt cx="1889126" cy="797740"/>
            </a:xfrm>
          </p:grpSpPr>
          <p:sp>
            <p:nvSpPr>
              <p:cNvPr id="20" name="Rectangle 31">
                <a:extLst>
                  <a:ext uri="{FF2B5EF4-FFF2-40B4-BE49-F238E27FC236}">
                    <a16:creationId xmlns:a16="http://schemas.microsoft.com/office/drawing/2014/main" id="{FA93DA51-D1A8-D999-3A06-A3F48DE636EF}"/>
                  </a:ext>
                </a:extLst>
              </p:cNvPr>
              <p:cNvSpPr/>
              <p:nvPr/>
            </p:nvSpPr>
            <p:spPr bwMode="gray">
              <a:xfrm>
                <a:off x="6028876" y="3197299"/>
                <a:ext cx="1889126" cy="324000"/>
              </a:xfrm>
              <a:prstGeom prst="rect">
                <a:avLst/>
              </a:prstGeom>
              <a:solidFill>
                <a:schemeClr val="bg2">
                  <a:lumMod val="90000"/>
                </a:schemeClr>
              </a:solidFill>
              <a:ln w="254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a:latin typeface="Arial"/>
                  </a:rPr>
                  <a:t>連携先③</a:t>
                </a:r>
                <a:endParaRPr kumimoji="0" lang="en-GB" sz="1200" b="1" i="0" u="none" strike="noStrike" kern="0" cap="none" spc="0" normalizeH="0" baseline="0" noProof="0">
                  <a:ln>
                    <a:noFill/>
                  </a:ln>
                  <a:effectLst/>
                  <a:uLnTx/>
                  <a:uFillTx/>
                  <a:latin typeface="Arial"/>
                </a:endParaRPr>
              </a:p>
            </p:txBody>
          </p:sp>
          <p:sp>
            <p:nvSpPr>
              <p:cNvPr id="21" name="Rectangle 32">
                <a:extLst>
                  <a:ext uri="{FF2B5EF4-FFF2-40B4-BE49-F238E27FC236}">
                    <a16:creationId xmlns:a16="http://schemas.microsoft.com/office/drawing/2014/main" id="{FBD21DE8-F944-C047-AEA7-B3695D33A6AE}"/>
                  </a:ext>
                </a:extLst>
              </p:cNvPr>
              <p:cNvSpPr/>
              <p:nvPr/>
            </p:nvSpPr>
            <p:spPr bwMode="gray">
              <a:xfrm>
                <a:off x="6028876"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effectLst/>
                    <a:uLnTx/>
                    <a:uFillTx/>
                    <a:latin typeface="Arial"/>
                  </a:rPr>
                  <a:t>XXXXX</a:t>
                </a:r>
                <a:r>
                  <a:rPr kumimoji="0" lang="ja-JP" altLang="en-US" sz="1200" b="0" i="0" u="none" strike="noStrike" kern="0" cap="none" spc="0" normalizeH="0" baseline="0" noProof="0">
                    <a:ln>
                      <a:noFill/>
                    </a:ln>
                    <a:effectLst/>
                    <a:uLnTx/>
                    <a:uFillTx/>
                    <a:latin typeface="Arial"/>
                  </a:rPr>
                  <a:t>株式会社</a:t>
                </a:r>
                <a:endParaRPr kumimoji="0" lang="en-GB" sz="1200" b="0" i="0" u="none" strike="noStrike" kern="0" cap="none" spc="0" normalizeH="0" baseline="0" noProof="0">
                  <a:ln>
                    <a:noFill/>
                  </a:ln>
                  <a:effectLst/>
                  <a:uLnTx/>
                  <a:uFillTx/>
                  <a:latin typeface="Arial"/>
                </a:endParaRPr>
              </a:p>
            </p:txBody>
          </p:sp>
        </p:grpSp>
        <p:sp>
          <p:nvSpPr>
            <p:cNvPr id="12" name="Rectangle 18">
              <a:extLst>
                <a:ext uri="{FF2B5EF4-FFF2-40B4-BE49-F238E27FC236}">
                  <a16:creationId xmlns:a16="http://schemas.microsoft.com/office/drawing/2014/main" id="{A1A3B64D-4B27-B264-1D0A-526730A1DF18}"/>
                </a:ext>
              </a:extLst>
            </p:cNvPr>
            <p:cNvSpPr>
              <a:spLocks noChangeArrowheads="1"/>
            </p:cNvSpPr>
            <p:nvPr/>
          </p:nvSpPr>
          <p:spPr bwMode="gray">
            <a:xfrm>
              <a:off x="1103597" y="3996567"/>
              <a:ext cx="1889126" cy="7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endParaRPr lang="en-US" altLang="ja-JP" sz="1200" dirty="0"/>
            </a:p>
          </p:txBody>
        </p:sp>
        <p:sp>
          <p:nvSpPr>
            <p:cNvPr id="13" name="Rectangle 18">
              <a:extLst>
                <a:ext uri="{FF2B5EF4-FFF2-40B4-BE49-F238E27FC236}">
                  <a16:creationId xmlns:a16="http://schemas.microsoft.com/office/drawing/2014/main" id="{E874B793-5D18-9281-5DD7-FA97833DCF47}"/>
                </a:ext>
              </a:extLst>
            </p:cNvPr>
            <p:cNvSpPr>
              <a:spLocks noChangeArrowheads="1"/>
            </p:cNvSpPr>
            <p:nvPr/>
          </p:nvSpPr>
          <p:spPr bwMode="gray">
            <a:xfrm>
              <a:off x="3576622" y="3996567"/>
              <a:ext cx="1889126" cy="7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サービス提供に必要なハード機器の提供</a:t>
              </a:r>
              <a:endParaRPr kumimoji="0" lang="en-US" altLang="ja-JP" sz="1200" dirty="0"/>
            </a:p>
          </p:txBody>
        </p:sp>
        <p:sp>
          <p:nvSpPr>
            <p:cNvPr id="14" name="Rectangle 18">
              <a:extLst>
                <a:ext uri="{FF2B5EF4-FFF2-40B4-BE49-F238E27FC236}">
                  <a16:creationId xmlns:a16="http://schemas.microsoft.com/office/drawing/2014/main" id="{DD806DE2-D245-779B-7108-266A2B0F30B2}"/>
                </a:ext>
              </a:extLst>
            </p:cNvPr>
            <p:cNvSpPr>
              <a:spLocks noChangeArrowheads="1"/>
            </p:cNvSpPr>
            <p:nvPr/>
          </p:nvSpPr>
          <p:spPr bwMode="gray">
            <a:xfrm>
              <a:off x="6028876" y="3996567"/>
              <a:ext cx="1889126" cy="720000"/>
            </a:xfrm>
            <a:prstGeom prst="rect">
              <a:avLst/>
            </a:prstGeom>
            <a:noFill/>
            <a:ln w="9525" algn="ctr">
              <a:noFill/>
              <a:miter lim="800000"/>
              <a:headEnd/>
              <a:tailEnd/>
            </a:ln>
          </p:spPr>
          <p:txBody>
            <a:bodyPr lIns="72000" tIns="72000" rIns="72000" bIns="72000"/>
            <a:lstStyle/>
            <a:p>
              <a:pPr marL="169863" lvl="1" indent="-168275">
                <a:lnSpc>
                  <a:spcPct val="106000"/>
                </a:lnSpc>
                <a:spcBef>
                  <a:spcPts val="300"/>
                </a:spcBef>
                <a:buClr>
                  <a:schemeClr val="tx1"/>
                </a:buClr>
                <a:buFont typeface="Wingdings" pitchFamily="2" charset="2"/>
                <a:buChar char="n"/>
              </a:pPr>
              <a:r>
                <a:rPr lang="ja-JP" altLang="en-US" sz="1200" dirty="0"/>
                <a:t>サービス提供におけるアプリ開発</a:t>
              </a:r>
            </a:p>
          </p:txBody>
        </p:sp>
        <p:grpSp>
          <p:nvGrpSpPr>
            <p:cNvPr id="15" name="グループ化 14">
              <a:extLst>
                <a:ext uri="{FF2B5EF4-FFF2-40B4-BE49-F238E27FC236}">
                  <a16:creationId xmlns:a16="http://schemas.microsoft.com/office/drawing/2014/main" id="{EEA6C8CC-31A6-3B90-3ECC-714C621F33ED}"/>
                </a:ext>
              </a:extLst>
            </p:cNvPr>
            <p:cNvGrpSpPr/>
            <p:nvPr/>
          </p:nvGrpSpPr>
          <p:grpSpPr>
            <a:xfrm>
              <a:off x="3582034" y="1855871"/>
              <a:ext cx="1878301" cy="797740"/>
              <a:chOff x="3582034" y="1855871"/>
              <a:chExt cx="1878301" cy="797740"/>
            </a:xfrm>
          </p:grpSpPr>
          <p:sp>
            <p:nvSpPr>
              <p:cNvPr id="17" name="Rectangle 18">
                <a:extLst>
                  <a:ext uri="{FF2B5EF4-FFF2-40B4-BE49-F238E27FC236}">
                    <a16:creationId xmlns:a16="http://schemas.microsoft.com/office/drawing/2014/main" id="{4401971F-E661-0196-C861-58144A63B72D}"/>
                  </a:ext>
                </a:extLst>
              </p:cNvPr>
              <p:cNvSpPr/>
              <p:nvPr/>
            </p:nvSpPr>
            <p:spPr bwMode="gray">
              <a:xfrm>
                <a:off x="3582034" y="2185611"/>
                <a:ext cx="1878301"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a:t>株式会社</a:t>
                </a:r>
                <a:r>
                  <a:rPr lang="en-US" altLang="ja-JP" sz="1200" kern="0">
                    <a:latin typeface="Arial"/>
                  </a:rPr>
                  <a:t>XXXXX</a:t>
                </a:r>
                <a:endParaRPr lang="en-GB" sz="1200" kern="0">
                  <a:latin typeface="Arial"/>
                </a:endParaRPr>
              </a:p>
            </p:txBody>
          </p:sp>
          <p:sp>
            <p:nvSpPr>
              <p:cNvPr id="19" name="Rectangle 15">
                <a:extLst>
                  <a:ext uri="{FF2B5EF4-FFF2-40B4-BE49-F238E27FC236}">
                    <a16:creationId xmlns:a16="http://schemas.microsoft.com/office/drawing/2014/main" id="{D91C374A-8808-F1DD-64EE-14C216B91860}"/>
                  </a:ext>
                </a:extLst>
              </p:cNvPr>
              <p:cNvSpPr/>
              <p:nvPr/>
            </p:nvSpPr>
            <p:spPr bwMode="gray">
              <a:xfrm>
                <a:off x="3582034" y="1855871"/>
                <a:ext cx="1878301"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a:ln>
                      <a:noFill/>
                    </a:ln>
                    <a:effectLst/>
                    <a:uLnTx/>
                    <a:uFillTx/>
                    <a:latin typeface="Arial"/>
                  </a:rPr>
                  <a:t>事業実施主体</a:t>
                </a:r>
                <a:endParaRPr kumimoji="0" lang="en-GB" sz="1200" b="1" i="0" u="none" strike="noStrike" kern="0" cap="none" spc="0" normalizeH="0" baseline="0" noProof="0">
                  <a:ln>
                    <a:noFill/>
                  </a:ln>
                  <a:effectLst/>
                  <a:uLnTx/>
                  <a:uFillTx/>
                  <a:latin typeface="Arial"/>
                </a:endParaRPr>
              </a:p>
            </p:txBody>
          </p:sp>
        </p:grpSp>
        <p:sp>
          <p:nvSpPr>
            <p:cNvPr id="16" name="Rectangle 18">
              <a:extLst>
                <a:ext uri="{FF2B5EF4-FFF2-40B4-BE49-F238E27FC236}">
                  <a16:creationId xmlns:a16="http://schemas.microsoft.com/office/drawing/2014/main" id="{467B069F-B15F-9F41-CAED-6CFD5C9BCE35}"/>
                </a:ext>
              </a:extLst>
            </p:cNvPr>
            <p:cNvSpPr>
              <a:spLocks noChangeArrowheads="1"/>
            </p:cNvSpPr>
            <p:nvPr/>
          </p:nvSpPr>
          <p:spPr bwMode="gray">
            <a:xfrm>
              <a:off x="5482326" y="1852599"/>
              <a:ext cx="1889126" cy="792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事業の全体統括</a:t>
              </a:r>
              <a:endParaRPr lang="en-US" altLang="ja-JP" sz="1200" dirty="0"/>
            </a:p>
            <a:p>
              <a:pPr marL="169863" lvl="1" indent="-168275">
                <a:lnSpc>
                  <a:spcPct val="106000"/>
                </a:lnSpc>
                <a:spcBef>
                  <a:spcPts val="300"/>
                </a:spcBef>
                <a:buClr>
                  <a:schemeClr val="tx1"/>
                </a:buClr>
                <a:buFont typeface="Wingdings" pitchFamily="2" charset="2"/>
                <a:buChar char="n"/>
              </a:pPr>
              <a:r>
                <a:rPr lang="ja-JP" altLang="en-US" sz="1200" dirty="0"/>
                <a:t>保育事業における調査・広告</a:t>
              </a:r>
              <a:endParaRPr lang="en-US" altLang="ja-JP" sz="1200" dirty="0"/>
            </a:p>
          </p:txBody>
        </p:sp>
        <p:sp>
          <p:nvSpPr>
            <p:cNvPr id="28" name="Rectangle 18">
              <a:extLst>
                <a:ext uri="{FF2B5EF4-FFF2-40B4-BE49-F238E27FC236}">
                  <a16:creationId xmlns:a16="http://schemas.microsoft.com/office/drawing/2014/main" id="{A91E11EB-71A9-52DA-D3D9-9F223A0ADEE6}"/>
                </a:ext>
              </a:extLst>
            </p:cNvPr>
            <p:cNvSpPr>
              <a:spLocks noChangeArrowheads="1"/>
            </p:cNvSpPr>
            <p:nvPr/>
          </p:nvSpPr>
          <p:spPr bwMode="gray">
            <a:xfrm>
              <a:off x="1120936" y="3996567"/>
              <a:ext cx="1889126" cy="7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サービス提供の際のイベント開催</a:t>
              </a:r>
              <a:endParaRPr kumimoji="0" lang="en-US" altLang="ja-JP" sz="1200" dirty="0"/>
            </a:p>
          </p:txBody>
        </p:sp>
      </p:grpSp>
      <p:sp>
        <p:nvSpPr>
          <p:cNvPr id="29" name="タイトル 5">
            <a:extLst>
              <a:ext uri="{FF2B5EF4-FFF2-40B4-BE49-F238E27FC236}">
                <a16:creationId xmlns:a16="http://schemas.microsoft.com/office/drawing/2014/main" id="{85F41EBB-6DE1-AE45-3E08-D972ED5B5D1E}"/>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第６条</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651369803"/>
      </p:ext>
    </p:extLst>
  </p:cSld>
  <p:clrMapOvr>
    <a:masterClrMapping/>
  </p:clrMapOvr>
  <p:extLst mod="1">
    <p:ext uri="{6950BFC3-D8DA-4A85-94F7-54DA5524770B}">
      <p188:commentRel xmlns=""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事業内容詳細</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36" name="正方形/長方形 35">
            <a:extLst>
              <a:ext uri="{FF2B5EF4-FFF2-40B4-BE49-F238E27FC236}">
                <a16:creationId xmlns:a16="http://schemas.microsoft.com/office/drawing/2014/main" id="{BAA93152-F271-AEBE-3DAE-396803266C89}"/>
              </a:ext>
            </a:extLst>
          </p:cNvPr>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事業内容</a:t>
            </a: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2" y="134933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661311" lvl="1"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提案事業の概要・詳細をご記載ください。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661311" lvl="1" indent="-204111" defTabSz="326578">
              <a:spcBef>
                <a:spcPts val="429"/>
              </a:spcBef>
              <a:buFont typeface="Wingdings" panose="05000000000000000000" pitchFamily="2" charset="2"/>
              <a:buChar char="l"/>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0" lvl="1" defTabSz="326578">
              <a:spcBef>
                <a:spcPts val="429"/>
              </a:spcBef>
              <a:defRPr/>
            </a:pPr>
            <a:r>
              <a:rPr kumimoji="1" lang="en-US" altLang="ja-JP" sz="1600" kern="0" dirty="0">
                <a:solidFill>
                  <a:prstClr val="black"/>
                </a:solidFill>
                <a:latin typeface="Yu Gothic UI" panose="020B0500000000000000" pitchFamily="50" charset="-128"/>
                <a:ea typeface="Yu Gothic UI" panose="020B0500000000000000" pitchFamily="50" charset="-128"/>
              </a:rPr>
              <a:t>※</a:t>
            </a:r>
            <a:r>
              <a:rPr kumimoji="1" lang="ja-JP" altLang="en-US" sz="1600" kern="0" dirty="0">
                <a:solidFill>
                  <a:prstClr val="black"/>
                </a:solidFill>
                <a:latin typeface="Yu Gothic UI" panose="020B0500000000000000" pitchFamily="50" charset="-128"/>
                <a:ea typeface="Yu Gothic UI" panose="020B0500000000000000" pitchFamily="50" charset="-128"/>
              </a:rPr>
              <a:t>図表等を用いて分かりやすくご記載ください。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9" name="タイトル 5">
            <a:extLst>
              <a:ext uri="{FF2B5EF4-FFF2-40B4-BE49-F238E27FC236}">
                <a16:creationId xmlns:a16="http://schemas.microsoft.com/office/drawing/2014/main" id="{85F41EBB-6DE1-AE45-3E08-D972ED5B5D1E}"/>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第６条</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3344985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事業内容詳細（評価基準番号：２）</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36" name="正方形/長方形 35">
            <a:extLst>
              <a:ext uri="{FF2B5EF4-FFF2-40B4-BE49-F238E27FC236}">
                <a16:creationId xmlns:a16="http://schemas.microsoft.com/office/drawing/2014/main" id="{BAA93152-F271-AEBE-3DAE-396803266C89}"/>
              </a:ext>
            </a:extLst>
          </p:cNvPr>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コンパクトシティ政策との整合性</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2" y="1349336"/>
            <a:ext cx="12287276" cy="7339051"/>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富山市ではデジタル技術を使って、市がこれまで進めてきたコンパクトシティ政策を深化させる、補完することを目的としています。本提案がコンパクトシティ政策をどういった形で深化させる、補完するかご記載ください。</a:t>
            </a:r>
            <a:endParaRPr kumimoji="1" lang="en-US" altLang="ja-JP"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また、提案する技術がコンパクトシティの促進を阻害するリスクを含む場合は、そのリスクについて述べるとともにどのようにリスク回避・軽減を行うかご記載ください。</a:t>
            </a: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9" name="タイトル 5">
            <a:extLst>
              <a:ext uri="{FF2B5EF4-FFF2-40B4-BE49-F238E27FC236}">
                <a16:creationId xmlns:a16="http://schemas.microsoft.com/office/drawing/2014/main" id="{85F41EBB-6DE1-AE45-3E08-D972ED5B5D1E}"/>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第６条</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2600534104"/>
      </p:ext>
    </p:extLst>
  </p:cSld>
  <p:clrMapOvr>
    <a:masterClrMapping/>
  </p:clrMapOvr>
  <p:extLst mod="1">
    <p:ext uri="{6950BFC3-D8DA-4A85-94F7-54DA5524770B}">
      <p188:commentRel xmlns=""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事業内容詳細（評価基準番号：３）</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36" name="正方形/長方形 35">
            <a:extLst>
              <a:ext uri="{FF2B5EF4-FFF2-40B4-BE49-F238E27FC236}">
                <a16:creationId xmlns:a16="http://schemas.microsoft.com/office/drawing/2014/main" id="{BAA93152-F271-AEBE-3DAE-396803266C89}"/>
              </a:ext>
            </a:extLst>
          </p:cNvPr>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課題解決に向けたロジック</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2" y="134933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661311" lvl="1"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１項で述べた市民の課題を解決にするためのロジック及び解決に向けた定性・定量的な目標もご記載ください。</a:t>
            </a:r>
          </a:p>
          <a:p>
            <a:pPr marL="661311" lvl="1" indent="-204111" defTabSz="326578">
              <a:spcBef>
                <a:spcPts val="429"/>
              </a:spcBef>
              <a:buFont typeface="Wingdings" panose="05000000000000000000" pitchFamily="2" charset="2"/>
              <a:buChar char="l"/>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0" lvl="1" defTabSz="326578">
              <a:spcBef>
                <a:spcPts val="429"/>
              </a:spcBef>
              <a:defRPr/>
            </a:pPr>
            <a:r>
              <a:rPr kumimoji="1" lang="en-US" altLang="ja-JP" sz="1600" kern="0" dirty="0">
                <a:solidFill>
                  <a:prstClr val="black"/>
                </a:solidFill>
                <a:latin typeface="Yu Gothic UI" panose="020B0500000000000000" pitchFamily="50" charset="-128"/>
                <a:ea typeface="Yu Gothic UI" panose="020B0500000000000000" pitchFamily="50" charset="-128"/>
              </a:rPr>
              <a:t>※</a:t>
            </a:r>
            <a:r>
              <a:rPr kumimoji="1" lang="ja-JP" altLang="en-US" sz="1600" kern="0" dirty="0">
                <a:solidFill>
                  <a:prstClr val="black"/>
                </a:solidFill>
                <a:latin typeface="Yu Gothic UI" panose="020B0500000000000000" pitchFamily="50" charset="-128"/>
                <a:ea typeface="Yu Gothic UI" panose="020B0500000000000000" pitchFamily="50" charset="-128"/>
              </a:rPr>
              <a:t>図表等を用いて分かりやすくご記載ください。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9" name="タイトル 5">
            <a:extLst>
              <a:ext uri="{FF2B5EF4-FFF2-40B4-BE49-F238E27FC236}">
                <a16:creationId xmlns:a16="http://schemas.microsoft.com/office/drawing/2014/main" id="{85F41EBB-6DE1-AE45-3E08-D972ED5B5D1E}"/>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第６条</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1289695472"/>
      </p:ext>
    </p:extLst>
  </p:cSld>
  <p:clrMapOvr>
    <a:masterClrMapping/>
  </p:clrMapOvr>
  <p:extLst mod="1">
    <p:ext uri="{6950BFC3-D8DA-4A85-94F7-54DA5524770B}">
      <p188:commentRel xmlns=""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事業内容詳細（評価基準番号：４、８）</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2" name="正方形/長方形 1">
            <a:extLst>
              <a:ext uri="{FF2B5EF4-FFF2-40B4-BE49-F238E27FC236}">
                <a16:creationId xmlns:a16="http://schemas.microsoft.com/office/drawing/2014/main" id="{7343A8B7-32D5-798D-4D45-B94B9AAD3C3B}"/>
              </a:ext>
            </a:extLst>
          </p:cNvPr>
          <p:cNvSpPr/>
          <p:nvPr/>
        </p:nvSpPr>
        <p:spPr>
          <a:xfrm>
            <a:off x="257161" y="1017987"/>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デジタル技術・データ活用及び連携手法</a:t>
            </a:r>
            <a:endParaRPr kumimoji="1" lang="en-US" altLang="ja-JP"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3" name="正方形/長方形 2">
            <a:extLst>
              <a:ext uri="{FF2B5EF4-FFF2-40B4-BE49-F238E27FC236}">
                <a16:creationId xmlns:a16="http://schemas.microsoft.com/office/drawing/2014/main" id="{95230F9D-CC63-776E-FF99-52E7E5F67BB7}"/>
              </a:ext>
            </a:extLst>
          </p:cNvPr>
          <p:cNvSpPr/>
          <p:nvPr/>
        </p:nvSpPr>
        <p:spPr>
          <a:xfrm>
            <a:off x="257161" y="1458079"/>
            <a:ext cx="12287276" cy="7540348"/>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661311" lvl="1"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活用を想定しているテクノロジーやテクノロジーについて具体的にご記載ください。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661311" lvl="1"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データ連携を行う場合には、必ずその目的や方法等についてご記載ください。（</a:t>
            </a:r>
            <a:r>
              <a:rPr kumimoji="1" lang="en-US" altLang="ja-JP" sz="1600" kern="0" dirty="0">
                <a:solidFill>
                  <a:prstClr val="black"/>
                </a:solidFill>
                <a:latin typeface="Yu Gothic UI" panose="020B0500000000000000" pitchFamily="50" charset="-128"/>
                <a:ea typeface="Yu Gothic UI" panose="020B0500000000000000" pitchFamily="50" charset="-128"/>
              </a:rPr>
              <a:t>※</a:t>
            </a:r>
            <a:r>
              <a:rPr kumimoji="1" lang="ja-JP" altLang="en-US" sz="1600" kern="0" dirty="0">
                <a:solidFill>
                  <a:prstClr val="black"/>
                </a:solidFill>
                <a:latin typeface="Yu Gothic UI" panose="020B0500000000000000" pitchFamily="50" charset="-128"/>
                <a:ea typeface="Yu Gothic UI" panose="020B0500000000000000" pitchFamily="50" charset="-128"/>
              </a:rPr>
              <a:t>できる限り具体的に）</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661311" lvl="1"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図表等を用いて分かりやすくご記載ください。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9" name="タイトル 5">
            <a:extLst>
              <a:ext uri="{FF2B5EF4-FFF2-40B4-BE49-F238E27FC236}">
                <a16:creationId xmlns:a16="http://schemas.microsoft.com/office/drawing/2014/main" id="{85F41EBB-6DE1-AE45-3E08-D972ED5B5D1E}"/>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第６条</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102298293"/>
      </p:ext>
    </p:extLst>
  </p:cSld>
  <p:clrMapOvr>
    <a:masterClrMapping/>
  </p:clrMapOvr>
  <p:extLst mod="1">
    <p:ext uri="{6950BFC3-D8DA-4A85-94F7-54DA5524770B}">
      <p188:commentRel xmlns=""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事業内容詳細（評価基準番号：５）</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36" name="正方形/長方形 35">
            <a:extLst>
              <a:ext uri="{FF2B5EF4-FFF2-40B4-BE49-F238E27FC236}">
                <a16:creationId xmlns:a16="http://schemas.microsoft.com/office/drawing/2014/main" id="{BAA93152-F271-AEBE-3DAE-396803266C89}"/>
              </a:ext>
            </a:extLst>
          </p:cNvPr>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２７の取組の方向性との合致</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2" y="1349337"/>
            <a:ext cx="12287276" cy="5423459"/>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提案する事業内容が貢献できると思われる富山市スマートシティ推進ビジョン（以下「ビジョン」という。）の取組の方向性についてチェックを入れてください（複数回答可）。なお、ビジョンの重点領域に合致する場合には、評価の際に加点されます。</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r>
              <a:rPr kumimoji="1" lang="en-US" altLang="ja-JP" sz="1600" u="sng" kern="0" dirty="0">
                <a:solidFill>
                  <a:prstClr val="black"/>
                </a:solidFill>
                <a:latin typeface="Yu Gothic UI" panose="020B0500000000000000" pitchFamily="50" charset="-128"/>
                <a:ea typeface="Yu Gothic UI" panose="020B0500000000000000" pitchFamily="50" charset="-128"/>
              </a:rPr>
              <a:t>※</a:t>
            </a:r>
            <a:r>
              <a:rPr kumimoji="1" lang="ja-JP" altLang="en-US" sz="1600" u="sng" kern="0" dirty="0">
                <a:solidFill>
                  <a:prstClr val="black"/>
                </a:solidFill>
                <a:latin typeface="Yu Gothic UI" panose="020B0500000000000000" pitchFamily="50" charset="-128"/>
                <a:ea typeface="Yu Gothic UI" panose="020B0500000000000000" pitchFamily="50" charset="-128"/>
              </a:rPr>
              <a:t>ビジョン１２～２３ページの取組の方向性及び２４ページの重点領域をご参照ください。</a:t>
            </a:r>
            <a:endParaRPr kumimoji="1" lang="en-US" altLang="ja-JP" sz="1600" u="sng" kern="0" dirty="0">
              <a:solidFill>
                <a:prstClr val="black"/>
              </a:solidFill>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p:txBody>
      </p:sp>
      <p:sp>
        <p:nvSpPr>
          <p:cNvPr id="2" name="正方形/長方形 1">
            <a:extLst>
              <a:ext uri="{FF2B5EF4-FFF2-40B4-BE49-F238E27FC236}">
                <a16:creationId xmlns:a16="http://schemas.microsoft.com/office/drawing/2014/main" id="{26D5A792-A5F5-9F6B-7A2C-BCCC19FC6190}"/>
              </a:ext>
            </a:extLst>
          </p:cNvPr>
          <p:cNvSpPr/>
          <p:nvPr/>
        </p:nvSpPr>
        <p:spPr>
          <a:xfrm>
            <a:off x="1311560" y="2380073"/>
            <a:ext cx="4467811" cy="4189908"/>
          </a:xfrm>
          <a:prstGeom prst="rect">
            <a:avLst/>
          </a:prstGeom>
          <a:noFill/>
          <a:ln w="19050" cap="flat" cmpd="sng" algn="ctr">
            <a:no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□車がなくても移動できる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□どこでも必要なモノ・コト・情報を入手できる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□どこでも仕事や勉強ができる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□どこでも医療・介護・健康サービスが受けられる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□事故や犯罪がなく治安が良い</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□雪や災害・感染症に対する備えができている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□伝統や文化が大切に継承されている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□美しく豊かな自然が維持されている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□地域の魅力が発信できている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□個性や長所が尊重されている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□外出したくなる個性的・魅力的な場がある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□芸術文化・スポーツに親しんでいる</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defTabSz="326578">
              <a:spcBef>
                <a:spcPts val="429"/>
              </a:spcBef>
              <a:defRPr/>
            </a:pPr>
            <a:r>
              <a:rPr kumimoji="1" lang="ja-JP" altLang="en-US" sz="1600" kern="0" dirty="0">
                <a:solidFill>
                  <a:prstClr val="black"/>
                </a:solidFill>
                <a:latin typeface="Yu Gothic UI" panose="020B0500000000000000" pitchFamily="50" charset="-128"/>
                <a:ea typeface="Yu Gothic UI" panose="020B0500000000000000" pitchFamily="50" charset="-128"/>
              </a:rPr>
              <a:t>□子どもの多様な学び・交流・体験の場がある</a:t>
            </a:r>
          </a:p>
          <a:p>
            <a:pPr defTabSz="326578">
              <a:spcBef>
                <a:spcPts val="429"/>
              </a:spcBef>
              <a:defRPr/>
            </a:pPr>
            <a:r>
              <a:rPr kumimoji="1" lang="ja-JP" altLang="en-US" sz="1600" kern="0" dirty="0">
                <a:solidFill>
                  <a:prstClr val="black"/>
                </a:solidFill>
                <a:latin typeface="Yu Gothic UI" panose="020B0500000000000000" pitchFamily="50" charset="-128"/>
                <a:ea typeface="Yu Gothic UI" panose="020B0500000000000000" pitchFamily="50" charset="-128"/>
              </a:rPr>
              <a:t>□学校に行くのが楽しみになる</a:t>
            </a:r>
          </a:p>
          <a:p>
            <a:pPr marR="0" lvl="0" defTabSz="326578" eaLnBrk="1" fontAlgn="auto" latinLnBrk="0" hangingPunct="1">
              <a:lnSpc>
                <a:spcPct val="100000"/>
              </a:lnSpc>
              <a:spcBef>
                <a:spcPts val="429"/>
              </a:spcBef>
              <a:spcAft>
                <a:spcPts val="0"/>
              </a:spcAft>
              <a:buClrTx/>
              <a:buSzTx/>
              <a:tabLst/>
              <a:defRPr/>
            </a:pPr>
            <a:endParaRPr kumimoji="1" lang="ja-JP" altLang="en-US" sz="1600" kern="0" dirty="0">
              <a:solidFill>
                <a:prstClr val="black"/>
              </a:solidFill>
              <a:latin typeface="Yu Gothic UI" panose="020B0500000000000000" pitchFamily="50" charset="-128"/>
              <a:ea typeface="Yu Gothic UI" panose="020B0500000000000000" pitchFamily="50" charset="-128"/>
            </a:endParaRPr>
          </a:p>
        </p:txBody>
      </p:sp>
      <p:sp>
        <p:nvSpPr>
          <p:cNvPr id="3" name="正方形/長方形 2">
            <a:extLst>
              <a:ext uri="{FF2B5EF4-FFF2-40B4-BE49-F238E27FC236}">
                <a16:creationId xmlns:a16="http://schemas.microsoft.com/office/drawing/2014/main" id="{47F8C5E2-F04C-BC11-5EE2-4225DAEF2A0D}"/>
              </a:ext>
            </a:extLst>
          </p:cNvPr>
          <p:cNvSpPr/>
          <p:nvPr/>
        </p:nvSpPr>
        <p:spPr>
          <a:xfrm>
            <a:off x="6833769" y="2380073"/>
            <a:ext cx="4615941" cy="4189908"/>
          </a:xfrm>
          <a:prstGeom prst="rect">
            <a:avLst/>
          </a:prstGeom>
          <a:noFill/>
          <a:ln w="19050" cap="flat" cmpd="sng" algn="ctr">
            <a:no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□地域ぐるみで子育てがサポートされている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□仕事が魅力的で働き方も多様である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□挑戦者が応援してもらえる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□若い世代の意見が尊重される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□困りごとを気楽に相談できる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□助けあい支えあいの輪が広がる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□安心して参加できるコミュニティがある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□つくる人とたべる（つかう）人がつながっている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□地域の魅力が新たな交流を生んでいる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□あらゆる活動に次世代への配慮がある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□未来への学びと対話の機会がある</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□新たなビジネスが生まれている</a:t>
            </a:r>
          </a:p>
          <a:p>
            <a:pPr marR="0" lvl="0" defTabSz="326578" eaLnBrk="1" fontAlgn="auto" latinLnBrk="0" hangingPunct="1">
              <a:lnSpc>
                <a:spcPct val="100000"/>
              </a:lnSpc>
              <a:spcBef>
                <a:spcPts val="429"/>
              </a:spcBef>
              <a:spcAft>
                <a:spcPts val="0"/>
              </a:spcAft>
              <a:buClrTx/>
              <a:buSzTx/>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□市民が主体的にまちづくりに参画している</a:t>
            </a:r>
          </a:p>
        </p:txBody>
      </p:sp>
      <p:grpSp>
        <p:nvGrpSpPr>
          <p:cNvPr id="6" name="グループ化 5">
            <a:extLst>
              <a:ext uri="{FF2B5EF4-FFF2-40B4-BE49-F238E27FC236}">
                <a16:creationId xmlns:a16="http://schemas.microsoft.com/office/drawing/2014/main" id="{2A0F336E-4F32-C0F0-85DB-FDD45952833C}"/>
              </a:ext>
            </a:extLst>
          </p:cNvPr>
          <p:cNvGrpSpPr/>
          <p:nvPr/>
        </p:nvGrpSpPr>
        <p:grpSpPr>
          <a:xfrm>
            <a:off x="257161" y="6875973"/>
            <a:ext cx="12287276" cy="2250948"/>
            <a:chOff x="257161" y="2345056"/>
            <a:chExt cx="12287276" cy="1329678"/>
          </a:xfrm>
        </p:grpSpPr>
        <p:sp>
          <p:nvSpPr>
            <p:cNvPr id="9" name="正方形/長方形 8">
              <a:extLst>
                <a:ext uri="{FF2B5EF4-FFF2-40B4-BE49-F238E27FC236}">
                  <a16:creationId xmlns:a16="http://schemas.microsoft.com/office/drawing/2014/main" id="{CFF12954-1781-0DA5-787F-20CCAD449F3F}"/>
                </a:ext>
              </a:extLst>
            </p:cNvPr>
            <p:cNvSpPr/>
            <p:nvPr/>
          </p:nvSpPr>
          <p:spPr>
            <a:xfrm>
              <a:off x="257162" y="2345056"/>
              <a:ext cx="12287275" cy="320286"/>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取組の方向性への合致について</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0" name="正方形/長方形 9">
              <a:extLst>
                <a:ext uri="{FF2B5EF4-FFF2-40B4-BE49-F238E27FC236}">
                  <a16:creationId xmlns:a16="http://schemas.microsoft.com/office/drawing/2014/main" id="{B88C0ED8-2728-D017-07F1-7CDA7389EAE1}"/>
                </a:ext>
              </a:extLst>
            </p:cNvPr>
            <p:cNvSpPr/>
            <p:nvPr/>
          </p:nvSpPr>
          <p:spPr>
            <a:xfrm>
              <a:off x="257161" y="2665342"/>
              <a:ext cx="12287276" cy="1009392"/>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提案する事業内容が、チェックを入れた取組の方向性に合致すると考える理由について記入してください。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事業の実施により実現する未来像について記入してください。</a:t>
              </a:r>
            </a:p>
          </p:txBody>
        </p:sp>
      </p:grpSp>
      <p:sp>
        <p:nvSpPr>
          <p:cNvPr id="13" name="タイトル 5">
            <a:extLst>
              <a:ext uri="{FF2B5EF4-FFF2-40B4-BE49-F238E27FC236}">
                <a16:creationId xmlns:a16="http://schemas.microsoft.com/office/drawing/2014/main" id="{85F41EBB-6DE1-AE45-3E08-D972ED5B5D1E}"/>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第６条</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1437540616"/>
      </p:ext>
    </p:extLst>
  </p:cSld>
  <p:clrMapOvr>
    <a:masterClrMapping/>
  </p:clrMapOvr>
  <p:extLst mod="1">
    <p:ext uri="{6950BFC3-D8DA-4A85-94F7-54DA5524770B}">
      <p188:commentRel xmlns=""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rPr>
              <a:t>実施スケジュール（評価基準番号：６）</a:t>
            </a: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36" name="正方形/長方形 35">
            <a:extLst>
              <a:ext uri="{FF2B5EF4-FFF2-40B4-BE49-F238E27FC236}">
                <a16:creationId xmlns:a16="http://schemas.microsoft.com/office/drawing/2014/main" id="{BAA93152-F271-AEBE-3DAE-396803266C89}"/>
              </a:ext>
            </a:extLst>
          </p:cNvPr>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Calibri Light"/>
                <a:ea typeface="Yu Gothic UI"/>
              </a:rPr>
              <a:t>実施スケジュール</a:t>
            </a:r>
            <a:endParaRPr kumimoji="1" lang="ja-JP" altLang="en-US" sz="2000" b="1" i="0" u="none" strike="noStrike" kern="0" cap="none" spc="0" normalizeH="0" baseline="0" noProof="0" dirty="0">
              <a:ln>
                <a:noFill/>
              </a:ln>
              <a:solidFill>
                <a:prstClr val="black"/>
              </a:solidFill>
              <a:effectLst/>
              <a:uLnTx/>
              <a:uFillTx/>
              <a:latin typeface="Calibri Light"/>
              <a:ea typeface="Yu Gothic UI"/>
              <a:cs typeface="+mn-cs"/>
            </a:endParaRP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2" y="134933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本事業のスケジュールを下記の例を参考にご記載ください。</a:t>
            </a:r>
            <a:endParaRPr kumimoji="1" lang="en-US" altLang="ja-JP" sz="1600" b="0" i="0" u="none" strike="noStrike" kern="0" cap="none" spc="0" normalizeH="0" baseline="0" noProof="0" dirty="0">
              <a:ln>
                <a:noFill/>
              </a:ln>
              <a:solidFill>
                <a:prstClr val="black"/>
              </a:solidFill>
              <a:effectLst/>
              <a:uLnTx/>
              <a:uFillTx/>
              <a:latin typeface="Calibri Light"/>
              <a:ea typeface="Yu Gothic UI"/>
              <a:cs typeface="+mn-cs"/>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Calibri Light"/>
                <a:ea typeface="Yu Gothic UI"/>
              </a:rPr>
              <a:t>また、複数個のマイルストーンを設定してください。</a:t>
            </a:r>
            <a:endParaRPr kumimoji="1" lang="en-US" altLang="ja-JP" sz="1600" kern="0" dirty="0">
              <a:solidFill>
                <a:prstClr val="black"/>
              </a:solidFill>
              <a:latin typeface="Calibri Light"/>
              <a:ea typeface="Yu Gothic UI"/>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Calibri Light"/>
                <a:ea typeface="Yu Gothic UI"/>
              </a:rPr>
              <a:t>今年度の</a:t>
            </a: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本実証事業のスケジュールに加えて</a:t>
            </a:r>
            <a:r>
              <a:rPr kumimoji="1" lang="en-US" altLang="ja-JP" sz="1600" b="0" i="0" u="none" strike="noStrike" kern="0" cap="none" spc="0" normalizeH="0" baseline="0" noProof="0" dirty="0">
                <a:ln>
                  <a:noFill/>
                </a:ln>
                <a:solidFill>
                  <a:prstClr val="black"/>
                </a:solidFill>
                <a:effectLst/>
                <a:uLnTx/>
                <a:uFillTx/>
                <a:latin typeface="Calibri Light"/>
                <a:ea typeface="Yu Gothic UI"/>
                <a:cs typeface="+mn-cs"/>
              </a:rPr>
              <a:t>2025</a:t>
            </a: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年以降には事業化までの想定スケジュールをご記載ください。</a:t>
            </a:r>
          </a:p>
        </p:txBody>
      </p:sp>
      <p:graphicFrame>
        <p:nvGraphicFramePr>
          <p:cNvPr id="4" name="表 3">
            <a:extLst>
              <a:ext uri="{FF2B5EF4-FFF2-40B4-BE49-F238E27FC236}">
                <a16:creationId xmlns:a16="http://schemas.microsoft.com/office/drawing/2014/main" id="{FA2055E3-A782-FB17-2021-B097589FA264}"/>
              </a:ext>
            </a:extLst>
          </p:cNvPr>
          <p:cNvGraphicFramePr>
            <a:graphicFrameLocks noGrp="1"/>
          </p:cNvGraphicFramePr>
          <p:nvPr>
            <p:extLst>
              <p:ext uri="{D42A27DB-BD31-4B8C-83A1-F6EECF244321}">
                <p14:modId xmlns:p14="http://schemas.microsoft.com/office/powerpoint/2010/main" val="891976204"/>
              </p:ext>
            </p:extLst>
          </p:nvPr>
        </p:nvGraphicFramePr>
        <p:xfrm>
          <a:off x="558138" y="2572986"/>
          <a:ext cx="11676793" cy="5803154"/>
        </p:xfrm>
        <a:graphic>
          <a:graphicData uri="http://schemas.openxmlformats.org/drawingml/2006/table">
            <a:tbl>
              <a:tblPr bandRow="1">
                <a:tableStyleId>{5C22544A-7EE6-4342-B048-85BDC9FD1C3A}</a:tableStyleId>
              </a:tblPr>
              <a:tblGrid>
                <a:gridCol w="1192460">
                  <a:extLst>
                    <a:ext uri="{9D8B030D-6E8A-4147-A177-3AD203B41FA5}">
                      <a16:colId xmlns:a16="http://schemas.microsoft.com/office/drawing/2014/main" val="944662088"/>
                    </a:ext>
                  </a:extLst>
                </a:gridCol>
                <a:gridCol w="815897">
                  <a:extLst>
                    <a:ext uri="{9D8B030D-6E8A-4147-A177-3AD203B41FA5}">
                      <a16:colId xmlns:a16="http://schemas.microsoft.com/office/drawing/2014/main" val="2807267548"/>
                    </a:ext>
                  </a:extLst>
                </a:gridCol>
                <a:gridCol w="548165">
                  <a:extLst>
                    <a:ext uri="{9D8B030D-6E8A-4147-A177-3AD203B41FA5}">
                      <a16:colId xmlns:a16="http://schemas.microsoft.com/office/drawing/2014/main" val="1414043543"/>
                    </a:ext>
                  </a:extLst>
                </a:gridCol>
                <a:gridCol w="763724">
                  <a:extLst>
                    <a:ext uri="{9D8B030D-6E8A-4147-A177-3AD203B41FA5}">
                      <a16:colId xmlns:a16="http://schemas.microsoft.com/office/drawing/2014/main" val="3133212191"/>
                    </a:ext>
                  </a:extLst>
                </a:gridCol>
                <a:gridCol w="763724">
                  <a:extLst>
                    <a:ext uri="{9D8B030D-6E8A-4147-A177-3AD203B41FA5}">
                      <a16:colId xmlns:a16="http://schemas.microsoft.com/office/drawing/2014/main" val="2388381485"/>
                    </a:ext>
                  </a:extLst>
                </a:gridCol>
                <a:gridCol w="763724">
                  <a:extLst>
                    <a:ext uri="{9D8B030D-6E8A-4147-A177-3AD203B41FA5}">
                      <a16:colId xmlns:a16="http://schemas.microsoft.com/office/drawing/2014/main" val="3662245674"/>
                    </a:ext>
                  </a:extLst>
                </a:gridCol>
                <a:gridCol w="763724">
                  <a:extLst>
                    <a:ext uri="{9D8B030D-6E8A-4147-A177-3AD203B41FA5}">
                      <a16:colId xmlns:a16="http://schemas.microsoft.com/office/drawing/2014/main" val="2420671441"/>
                    </a:ext>
                  </a:extLst>
                </a:gridCol>
                <a:gridCol w="763724">
                  <a:extLst>
                    <a:ext uri="{9D8B030D-6E8A-4147-A177-3AD203B41FA5}">
                      <a16:colId xmlns:a16="http://schemas.microsoft.com/office/drawing/2014/main" val="741300398"/>
                    </a:ext>
                  </a:extLst>
                </a:gridCol>
                <a:gridCol w="763724">
                  <a:extLst>
                    <a:ext uri="{9D8B030D-6E8A-4147-A177-3AD203B41FA5}">
                      <a16:colId xmlns:a16="http://schemas.microsoft.com/office/drawing/2014/main" val="3856447726"/>
                    </a:ext>
                  </a:extLst>
                </a:gridCol>
                <a:gridCol w="763724">
                  <a:extLst>
                    <a:ext uri="{9D8B030D-6E8A-4147-A177-3AD203B41FA5}">
                      <a16:colId xmlns:a16="http://schemas.microsoft.com/office/drawing/2014/main" val="989849336"/>
                    </a:ext>
                  </a:extLst>
                </a:gridCol>
                <a:gridCol w="763724">
                  <a:extLst>
                    <a:ext uri="{9D8B030D-6E8A-4147-A177-3AD203B41FA5}">
                      <a16:colId xmlns:a16="http://schemas.microsoft.com/office/drawing/2014/main" val="663295363"/>
                    </a:ext>
                  </a:extLst>
                </a:gridCol>
                <a:gridCol w="763724">
                  <a:extLst>
                    <a:ext uri="{9D8B030D-6E8A-4147-A177-3AD203B41FA5}">
                      <a16:colId xmlns:a16="http://schemas.microsoft.com/office/drawing/2014/main" val="769298672"/>
                    </a:ext>
                  </a:extLst>
                </a:gridCol>
                <a:gridCol w="763724">
                  <a:extLst>
                    <a:ext uri="{9D8B030D-6E8A-4147-A177-3AD203B41FA5}">
                      <a16:colId xmlns:a16="http://schemas.microsoft.com/office/drawing/2014/main" val="4291107941"/>
                    </a:ext>
                  </a:extLst>
                </a:gridCol>
                <a:gridCol w="917779">
                  <a:extLst>
                    <a:ext uri="{9D8B030D-6E8A-4147-A177-3AD203B41FA5}">
                      <a16:colId xmlns:a16="http://schemas.microsoft.com/office/drawing/2014/main" val="310204835"/>
                    </a:ext>
                  </a:extLst>
                </a:gridCol>
                <a:gridCol w="565252">
                  <a:extLst>
                    <a:ext uri="{9D8B030D-6E8A-4147-A177-3AD203B41FA5}">
                      <a16:colId xmlns:a16="http://schemas.microsoft.com/office/drawing/2014/main" val="844397155"/>
                    </a:ext>
                  </a:extLst>
                </a:gridCol>
              </a:tblGrid>
              <a:tr h="0">
                <a:tc gridSpan="3">
                  <a:txBody>
                    <a:bodyPr/>
                    <a:lstStyle/>
                    <a:p>
                      <a:endParaRPr kumimoji="1" lang="ja-JP" alt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10">
                  <a:txBody>
                    <a:bodyPr/>
                    <a:lstStyle/>
                    <a:p>
                      <a:r>
                        <a:rPr kumimoji="1" lang="en-US" altLang="ja-JP" sz="2000" b="1" dirty="0"/>
                        <a:t>2024</a:t>
                      </a:r>
                      <a:r>
                        <a:rPr kumimoji="1" lang="ja-JP" altLang="en-US" sz="2000" b="1" dirty="0"/>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en-US" altLang="ja-JP" sz="2000" b="1" dirty="0"/>
                        <a:t>2025</a:t>
                      </a:r>
                      <a:r>
                        <a:rPr kumimoji="1" lang="ja-JP" altLang="en-US" sz="2000" b="1" dirty="0"/>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2025</a:t>
                      </a:r>
                      <a:r>
                        <a:rPr kumimoji="1" lang="ja-JP" altLang="en-US" sz="2000" b="1" dirty="0"/>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kumimoji="1" lang="en-US" altLang="ja-JP" sz="2000" b="1" dirty="0"/>
                        <a:t>2026</a:t>
                      </a:r>
                      <a:r>
                        <a:rPr kumimoji="1" lang="ja-JP" altLang="en-US" sz="2000" b="1" dirty="0"/>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1458022322"/>
                  </a:ext>
                </a:extLst>
              </a:tr>
              <a:tr h="453493">
                <a:tc gridSpan="3">
                  <a:txBody>
                    <a:bodyPr/>
                    <a:lstStyle/>
                    <a:p>
                      <a:r>
                        <a:rPr kumimoji="1" lang="ja-JP" altLang="en-US" sz="1600" b="1" dirty="0"/>
                        <a:t>実施概要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6</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7</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8</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9</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10</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11</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12</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2</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3</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230444"/>
                  </a:ext>
                </a:extLst>
              </a:tr>
              <a:tr h="941869">
                <a:tc>
                  <a:txBody>
                    <a:bodyPr/>
                    <a:lstStyle/>
                    <a:p>
                      <a:r>
                        <a:rPr kumimoji="1" lang="ja-JP" altLang="en-US" sz="1600" dirty="0"/>
                        <a:t>１．</a:t>
                      </a:r>
                      <a:r>
                        <a:rPr kumimoji="1" lang="en-US" altLang="ja-JP" sz="1600" dirty="0"/>
                        <a:t>XXXXXXXXXXXXXXXXX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dirty="0"/>
                        <a:t>1.1 XXXXXX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dirty="0"/>
                        <a:t>XXXXXXX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8652112"/>
                  </a:ext>
                </a:extLst>
              </a:tr>
              <a:tr h="774288">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9215136"/>
                  </a:ext>
                </a:extLst>
              </a:tr>
              <a:tr h="774288">
                <a:tc>
                  <a:txBody>
                    <a:bodyPr/>
                    <a:lstStyle/>
                    <a:p>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8490360"/>
                  </a:ext>
                </a:extLst>
              </a:tr>
              <a:tr h="774288">
                <a:tc>
                  <a:txBody>
                    <a:bodyPr/>
                    <a:lstStyle/>
                    <a:p>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6371076"/>
                  </a:ext>
                </a:extLst>
              </a:tr>
              <a:tr h="774288">
                <a:tc>
                  <a:txBody>
                    <a:bodyPr/>
                    <a:lstStyle/>
                    <a:p>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2994071"/>
                  </a:ext>
                </a:extLst>
              </a:tr>
            </a:tbl>
          </a:graphicData>
        </a:graphic>
      </p:graphicFrame>
      <p:sp>
        <p:nvSpPr>
          <p:cNvPr id="6" name="矢印: 五方向 5">
            <a:extLst>
              <a:ext uri="{FF2B5EF4-FFF2-40B4-BE49-F238E27FC236}">
                <a16:creationId xmlns:a16="http://schemas.microsoft.com/office/drawing/2014/main" id="{294F82C5-4898-5476-470C-DFBE57BCE162}"/>
              </a:ext>
            </a:extLst>
          </p:cNvPr>
          <p:cNvSpPr/>
          <p:nvPr/>
        </p:nvSpPr>
        <p:spPr bwMode="gray">
          <a:xfrm>
            <a:off x="3214584" y="4548095"/>
            <a:ext cx="1431677" cy="273563"/>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9" name="矢印: 五方向 8">
            <a:extLst>
              <a:ext uri="{FF2B5EF4-FFF2-40B4-BE49-F238E27FC236}">
                <a16:creationId xmlns:a16="http://schemas.microsoft.com/office/drawing/2014/main" id="{6ED0D295-6147-B0AD-0D62-1EB36AF13D51}"/>
              </a:ext>
            </a:extLst>
          </p:cNvPr>
          <p:cNvSpPr/>
          <p:nvPr/>
        </p:nvSpPr>
        <p:spPr bwMode="gray">
          <a:xfrm>
            <a:off x="3701311" y="5405935"/>
            <a:ext cx="2169619" cy="273563"/>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3199D84F-C14E-25D1-7DEA-F677BFEB77A2}"/>
              </a:ext>
            </a:extLst>
          </p:cNvPr>
          <p:cNvSpPr/>
          <p:nvPr/>
        </p:nvSpPr>
        <p:spPr bwMode="gray">
          <a:xfrm>
            <a:off x="4398578" y="6337674"/>
            <a:ext cx="1367514" cy="273563"/>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3" name="テキスト ボックス 2">
            <a:extLst>
              <a:ext uri="{FF2B5EF4-FFF2-40B4-BE49-F238E27FC236}">
                <a16:creationId xmlns:a16="http://schemas.microsoft.com/office/drawing/2014/main" id="{38FC4B32-B1F8-5EFE-443B-227B164A6D23}"/>
              </a:ext>
            </a:extLst>
          </p:cNvPr>
          <p:cNvSpPr txBox="1"/>
          <p:nvPr/>
        </p:nvSpPr>
        <p:spPr>
          <a:xfrm>
            <a:off x="9951246" y="4524736"/>
            <a:ext cx="792955"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t>成果</a:t>
            </a:r>
            <a:endParaRPr kumimoji="1" lang="en-US" altLang="ja-JP" sz="1600" b="1" dirty="0"/>
          </a:p>
          <a:p>
            <a:r>
              <a:rPr kumimoji="1" lang="ja-JP" altLang="en-US" sz="1600" b="1" dirty="0"/>
              <a:t>報告会</a:t>
            </a:r>
          </a:p>
        </p:txBody>
      </p:sp>
      <p:sp>
        <p:nvSpPr>
          <p:cNvPr id="11" name="テキスト ボックス 10">
            <a:extLst>
              <a:ext uri="{FF2B5EF4-FFF2-40B4-BE49-F238E27FC236}">
                <a16:creationId xmlns:a16="http://schemas.microsoft.com/office/drawing/2014/main" id="{759B545F-64FF-B8F2-303A-C45AD96172C2}"/>
              </a:ext>
            </a:extLst>
          </p:cNvPr>
          <p:cNvSpPr txBox="1"/>
          <p:nvPr/>
        </p:nvSpPr>
        <p:spPr>
          <a:xfrm>
            <a:off x="9254733" y="4524736"/>
            <a:ext cx="632218"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t>実績</a:t>
            </a:r>
            <a:endParaRPr kumimoji="1" lang="en-US" altLang="ja-JP" sz="1600" b="1" dirty="0"/>
          </a:p>
          <a:p>
            <a:r>
              <a:rPr kumimoji="1" lang="ja-JP" altLang="en-US" sz="1600" b="1" dirty="0"/>
              <a:t>報告</a:t>
            </a:r>
            <a:endParaRPr kumimoji="1" lang="en-US" altLang="ja-JP" sz="1600" b="1" dirty="0"/>
          </a:p>
        </p:txBody>
      </p:sp>
      <p:sp>
        <p:nvSpPr>
          <p:cNvPr id="2" name="テキスト ボックス 1">
            <a:extLst>
              <a:ext uri="{FF2B5EF4-FFF2-40B4-BE49-F238E27FC236}">
                <a16:creationId xmlns:a16="http://schemas.microsoft.com/office/drawing/2014/main" id="{1D0AF90B-C847-ED47-AC6D-18ACA4237CC0}"/>
              </a:ext>
            </a:extLst>
          </p:cNvPr>
          <p:cNvSpPr txBox="1"/>
          <p:nvPr/>
        </p:nvSpPr>
        <p:spPr>
          <a:xfrm>
            <a:off x="6265074" y="4508212"/>
            <a:ext cx="632218"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t>中間</a:t>
            </a:r>
            <a:endParaRPr kumimoji="1" lang="en-US" altLang="ja-JP" sz="1600" b="1" dirty="0"/>
          </a:p>
          <a:p>
            <a:r>
              <a:rPr kumimoji="1" lang="ja-JP" altLang="en-US" sz="1600" b="1" dirty="0"/>
              <a:t>報告</a:t>
            </a:r>
            <a:endParaRPr kumimoji="1" lang="en-US" altLang="ja-JP" sz="1600" b="1" dirty="0"/>
          </a:p>
        </p:txBody>
      </p:sp>
      <p:sp>
        <p:nvSpPr>
          <p:cNvPr id="15" name="タイトル 5">
            <a:extLst>
              <a:ext uri="{FF2B5EF4-FFF2-40B4-BE49-F238E27FC236}">
                <a16:creationId xmlns:a16="http://schemas.microsoft.com/office/drawing/2014/main" id="{85F41EBB-6DE1-AE45-3E08-D972ED5B5D1E}"/>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第６条</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1569326015"/>
      </p:ext>
    </p:extLst>
  </p:cSld>
  <p:clrMapOvr>
    <a:masterClrMapping/>
  </p:clrMapOvr>
  <p:extLst mod="1">
    <p:ext uri="{6950BFC3-D8DA-4A85-94F7-54DA5524770B}">
      <p188:commentRel xmlns=""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事業内容詳細（評価基準番号：</a:t>
            </a:r>
            <a:r>
              <a:rPr lang="ja-JP" altLang="en-US" sz="2400" dirty="0" smtClean="0">
                <a:solidFill>
                  <a:sysClr val="windowText" lastClr="000000"/>
                </a:solidFill>
                <a:latin typeface="Yu Gothic UI" panose="020B0500000000000000" pitchFamily="50" charset="-128"/>
                <a:ea typeface="Yu Gothic UI" panose="020B0500000000000000" pitchFamily="50" charset="-128"/>
              </a:rPr>
              <a:t>７）</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1361567" y="5477324"/>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36" name="正方形/長方形 35">
            <a:extLst>
              <a:ext uri="{FF2B5EF4-FFF2-40B4-BE49-F238E27FC236}">
                <a16:creationId xmlns:a16="http://schemas.microsoft.com/office/drawing/2014/main" id="{BAA93152-F271-AEBE-3DAE-396803266C89}"/>
              </a:ext>
            </a:extLst>
          </p:cNvPr>
          <p:cNvSpPr/>
          <p:nvPr/>
        </p:nvSpPr>
        <p:spPr>
          <a:xfrm>
            <a:off x="257162" y="1023787"/>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サービス実装時に想定する事業内容（事業スキーム）</a:t>
            </a:r>
            <a:endParaRPr kumimoji="1" lang="en-US" altLang="ja-JP"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2" y="1446857"/>
            <a:ext cx="12287276" cy="7918256"/>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サービス実装時のビジネスモデルについて、官民</a:t>
            </a:r>
            <a:r>
              <a:rPr kumimoji="1" lang="en-US" altLang="ja-JP" sz="1600" kern="0" dirty="0">
                <a:solidFill>
                  <a:prstClr val="black"/>
                </a:solidFill>
                <a:latin typeface="Yu Gothic UI" panose="020B0500000000000000" pitchFamily="50" charset="-128"/>
                <a:ea typeface="Yu Gothic UI" panose="020B0500000000000000" pitchFamily="50" charset="-128"/>
              </a:rPr>
              <a:t>/</a:t>
            </a:r>
            <a:r>
              <a:rPr kumimoji="1" lang="ja-JP" altLang="en-US" sz="1600" kern="0" dirty="0">
                <a:solidFill>
                  <a:prstClr val="black"/>
                </a:solidFill>
                <a:latin typeface="Yu Gothic UI" panose="020B0500000000000000" pitchFamily="50" charset="-128"/>
                <a:ea typeface="Yu Gothic UI" panose="020B0500000000000000" pitchFamily="50" charset="-128"/>
              </a:rPr>
              <a:t>民民どちらのサービスを想定しているか述べたうえで収益構造や概算コスト（イニシャルコスト、ランニングコストに区別）についてご記載ください。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既存のビジネスモデルに対する優位性についてご記載ください</a:t>
            </a:r>
            <a:r>
              <a:rPr kumimoji="1" lang="ja-JP" altLang="en-US" sz="1600" kern="0" dirty="0" smtClean="0">
                <a:solidFill>
                  <a:prstClr val="black"/>
                </a:solidFill>
                <a:latin typeface="Yu Gothic UI" panose="020B0500000000000000" pitchFamily="50" charset="-128"/>
                <a:ea typeface="Yu Gothic UI" panose="020B0500000000000000" pitchFamily="50" charset="-128"/>
              </a:rPr>
              <a:t>。</a:t>
            </a:r>
            <a:endParaRPr kumimoji="1" lang="en-US" altLang="ja-JP" sz="1600" kern="0" dirty="0" smtClean="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smtClean="0">
                <a:solidFill>
                  <a:prstClr val="black"/>
                </a:solidFill>
                <a:latin typeface="Yu Gothic UI" panose="020B0500000000000000" pitchFamily="50" charset="-128"/>
                <a:ea typeface="Yu Gothic UI" panose="020B0500000000000000" pitchFamily="50" charset="-128"/>
              </a:rPr>
              <a:t>実証後にも富山市域内で継続的に事業展開できる可能性についてご記載ください。</a:t>
            </a:r>
            <a:endParaRPr kumimoji="1" lang="en-US" altLang="ja-JP" sz="1600" kern="0" dirty="0" smtClean="0">
              <a:solidFill>
                <a:prstClr val="black"/>
              </a:solidFill>
              <a:latin typeface="Yu Gothic UI" panose="020B0500000000000000" pitchFamily="50" charset="-128"/>
              <a:ea typeface="Yu Gothic UI" panose="020B0500000000000000" pitchFamily="50" charset="-128"/>
            </a:endParaRPr>
          </a:p>
          <a:p>
            <a:pPr marL="204111" lvl="0" indent="-204111" defTabSz="326578">
              <a:spcBef>
                <a:spcPts val="429"/>
              </a:spcBef>
              <a:buFont typeface="Wingdings" panose="05000000000000000000" pitchFamily="2" charset="2"/>
              <a:buChar char="l"/>
              <a:defRPr/>
            </a:pPr>
            <a:r>
              <a:rPr kumimoji="1" lang="ja-JP" altLang="en-US" sz="1600" kern="0" dirty="0" smtClean="0">
                <a:latin typeface="Yu Gothic UI" panose="020B0500000000000000" pitchFamily="50" charset="-128"/>
                <a:ea typeface="Yu Gothic UI" panose="020B0500000000000000" pitchFamily="50" charset="-128"/>
              </a:rPr>
              <a:t>他</a:t>
            </a:r>
            <a:r>
              <a:rPr kumimoji="1" lang="ja-JP" altLang="en-US" sz="1600" kern="0" dirty="0">
                <a:latin typeface="Yu Gothic UI" panose="020B0500000000000000" pitchFamily="50" charset="-128"/>
                <a:ea typeface="Yu Gothic UI" panose="020B0500000000000000" pitchFamily="50" charset="-128"/>
              </a:rPr>
              <a:t>自治体等で先行して実証した内容や、既に開発済みのサービスの一部を利用する場合は、本事業において新たに実証したい部分がわかるようご記載ください</a:t>
            </a:r>
            <a:r>
              <a:rPr kumimoji="1" lang="ja-JP" altLang="en-US" sz="1600" kern="0" dirty="0" smtClean="0">
                <a:latin typeface="Yu Gothic UI" panose="020B0500000000000000" pitchFamily="50" charset="-128"/>
                <a:ea typeface="Yu Gothic UI" panose="020B0500000000000000" pitchFamily="50" charset="-128"/>
              </a:rPr>
              <a:t>。</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r>
              <a:rPr kumimoji="1" lang="en-US" altLang="ja-JP" sz="1600" kern="0" dirty="0">
                <a:solidFill>
                  <a:prstClr val="black"/>
                </a:solidFill>
                <a:latin typeface="Yu Gothic UI" panose="020B0500000000000000" pitchFamily="50" charset="-128"/>
                <a:ea typeface="Yu Gothic UI" panose="020B0500000000000000" pitchFamily="50" charset="-128"/>
              </a:rPr>
              <a:t>※</a:t>
            </a:r>
            <a:r>
              <a:rPr kumimoji="1" lang="ja-JP" altLang="en-US" sz="1600" kern="0" dirty="0">
                <a:solidFill>
                  <a:prstClr val="black"/>
                </a:solidFill>
                <a:latin typeface="Yu Gothic UI" panose="020B0500000000000000" pitchFamily="50" charset="-128"/>
                <a:ea typeface="Yu Gothic UI" panose="020B0500000000000000" pitchFamily="50" charset="-128"/>
              </a:rPr>
              <a:t>図表等を用いて分かりやすくご記載ください。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9" name="タイトル 5">
            <a:extLst>
              <a:ext uri="{FF2B5EF4-FFF2-40B4-BE49-F238E27FC236}">
                <a16:creationId xmlns:a16="http://schemas.microsoft.com/office/drawing/2014/main" id="{85F41EBB-6DE1-AE45-3E08-D972ED5B5D1E}"/>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第６条</a:t>
            </a:r>
            <a:r>
              <a:rPr lang="ja-JP" altLang="en-US" sz="1800" dirty="0" smtClean="0">
                <a:solidFill>
                  <a:sysClr val="windowText" lastClr="000000"/>
                </a:solidFill>
                <a:latin typeface="Yu Gothic UI" panose="020B0500000000000000" pitchFamily="50" charset="-128"/>
                <a:ea typeface="Yu Gothic UI" panose="020B0500000000000000" pitchFamily="50" charset="-128"/>
              </a:rPr>
              <a:t>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2194169912"/>
      </p:ext>
    </p:extLst>
  </p:cSld>
  <p:clrMapOvr>
    <a:masterClrMapping/>
  </p:clrMapOvr>
  <p:extLst mod="1">
    <p:ext uri="{6950BFC3-D8DA-4A85-94F7-54DA5524770B}">
      <p188:commentRel xmlns="" xmlns:p188="http://schemas.microsoft.com/office/powerpoint/2018/8/main" r:id="rId3"/>
    </p:ext>
  </p:extLs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mKXGd9msG_3l8BRh6u_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mtq9UyeUZpqeHzIFLE22qA"/>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4C27B1B1ACD88468FD3E37DEC4DB111" ma:contentTypeVersion="12" ma:contentTypeDescription="新しいドキュメントを作成します。" ma:contentTypeScope="" ma:versionID="8642d9dc07dd23768df1ebe065f813f8">
  <xsd:schema xmlns:xsd="http://www.w3.org/2001/XMLSchema" xmlns:xs="http://www.w3.org/2001/XMLSchema" xmlns:p="http://schemas.microsoft.com/office/2006/metadata/properties" xmlns:ns2="f83d32f4-ec49-44a5-af86-c22e26b8baae" xmlns:ns3="9fbd1c46-57fc-4e80-8e58-4cd2f8d5d020" targetNamespace="http://schemas.microsoft.com/office/2006/metadata/properties" ma:root="true" ma:fieldsID="f5c25c2472c48949a8ba104eb3aa1b5d" ns2:_="" ns3:_="">
    <xsd:import namespace="f83d32f4-ec49-44a5-af86-c22e26b8baae"/>
    <xsd:import namespace="9fbd1c46-57fc-4e80-8e58-4cd2f8d5d02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3d32f4-ec49-44a5-af86-c22e26b8ba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a7e612c9-6bc2-4732-acb5-216457acc343"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bd1c46-57fc-4e80-8e58-4cd2f8d5d020"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83d32f4-ec49-44a5-af86-c22e26b8baa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956FF0-50DD-4D68-915F-42B49769F2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3d32f4-ec49-44a5-af86-c22e26b8baae"/>
    <ds:schemaRef ds:uri="9fbd1c46-57fc-4e80-8e58-4cd2f8d5d0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1BEEA9-ABAB-43D1-884B-292AE78DDB91}">
  <ds:schemaRefs>
    <ds:schemaRef ds:uri="http://purl.org/dc/elements/1.1/"/>
    <ds:schemaRef ds:uri="http://schemas.microsoft.com/office/2006/documentManagement/types"/>
    <ds:schemaRef ds:uri="http://purl.org/dc/terms/"/>
    <ds:schemaRef ds:uri="http://schemas.openxmlformats.org/package/2006/metadata/core-properties"/>
    <ds:schemaRef ds:uri="f83d32f4-ec49-44a5-af86-c22e26b8baae"/>
    <ds:schemaRef ds:uri="http://purl.org/dc/dcmitype/"/>
    <ds:schemaRef ds:uri="http://schemas.microsoft.com/office/infopath/2007/PartnerControls"/>
    <ds:schemaRef ds:uri="9fbd1c46-57fc-4e80-8e58-4cd2f8d5d020"/>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CDBB78C8-7391-4A38-9218-547C0B3CD9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212</TotalTime>
  <Words>1304</Words>
  <Application>Microsoft Office PowerPoint</Application>
  <PresentationFormat>A3 297x420 mm</PresentationFormat>
  <Paragraphs>137</Paragraphs>
  <Slides>10</Slides>
  <Notes>6</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9" baseType="lpstr">
      <vt:lpstr>Yu Gothic UI</vt:lpstr>
      <vt:lpstr>游ゴシック</vt:lpstr>
      <vt:lpstr>游ゴシック Light</vt:lpstr>
      <vt:lpstr>Arial</vt:lpstr>
      <vt:lpstr>Calibri</vt:lpstr>
      <vt:lpstr>Calibri Light</vt:lpstr>
      <vt:lpstr>Wingdings</vt:lpstr>
      <vt:lpstr>Office テーマ</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渡邊　優</cp:lastModifiedBy>
  <cp:revision>12</cp:revision>
  <cp:lastPrinted>2024-04-04T10:16:44Z</cp:lastPrinted>
  <dcterms:modified xsi:type="dcterms:W3CDTF">2024-04-16T02:04:25Z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0x010100970125DDD1A9AB4998E78B5464A644C7</vt:lpwstr>
  </property>
  <property fmtid="{D5CDD505-2E9C-101B-9397-08002B2CF9AE}" pid="3" name="MSIP_Label_ea60d57e-af5b-4752-ac57-3e4f28ca11dc_Enabled">
    <vt:lpwstr>true</vt:lpwstr>
  </property>
  <property fmtid="{D5CDD505-2E9C-101B-9397-08002B2CF9AE}" pid="4" name="MSIP_Label_ea60d57e-af5b-4752-ac57-3e4f28ca11dc_SetDate">
    <vt:lpwstr>2022-04-26T21:57:05Z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5b904267-8d52-4e2c-abfa-d8a7ca26e1ac</vt:lpwstr>
  </property>
  <property fmtid="{D5CDD505-2E9C-101B-9397-08002B2CF9AE}" pid="9" name="MSIP_Label_ea60d57e-af5b-4752-ac57-3e4f28ca11dc_ContentBits">
    <vt:lpwstr>0</vt:lpwstr>
  </property>
  <property fmtid="{D5CDD505-2E9C-101B-9397-08002B2CF9AE}" pid="10" name="MediaServiceImageTags">
    <vt:lpwstr/>
  </property>
</Properties>
</file>