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Relationships xmlns="http://schemas.openxmlformats.org/package/2006/relationships"><Relationship Id="rId2" Type="http://schemas.openxmlformats.org/package/2006/relationships/metadata/thumbnail" Target="docProps/thumbnail.jpeg" /><Relationship Id="rId3" Type="http://schemas.openxmlformats.org/package/2006/relationships/metadata/core-properties" Target="docProps/core.xml" /><Relationship Id="rId4" Type="http://schemas.openxmlformats.org/officeDocument/2006/relationships/extended-properties" Target="docProps/app.xml" /><Relationship Id="rId5" Type="http://schemas.openxmlformats.org/officeDocument/2006/relationships/custom-properties" Target="docProps/custom.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3908" r:id="rId2"/>
    <p:sldMasterId id="2147483919" r:id="rId3"/>
  </p:sldMasterIdLst>
  <p:notesMasterIdLst>
    <p:notesMasterId r:id="rId4"/>
  </p:notesMasterIdLst>
  <p:sldIdLst>
    <p:sldId id="2721" r:id="rId5"/>
    <p:sldId id="2725" r:id="rId6"/>
    <p:sldId id="2722" r:id="rId7"/>
    <p:sldId id="2726" r:id="rId8"/>
    <p:sldId id="2723" r:id="rId9"/>
    <p:sldId id="2727" r:id="rId10"/>
  </p:sldIdLst>
  <p:sldSz cx="9906000" cy="6858000" type="A4"/>
  <p:notesSz cx="6807200" cy="9939338"/>
  <p:custDataLst>
    <p:tags r:id="rId11"/>
  </p:custDataLst>
  <p:defaultTextStyle>
    <a:defPPr>
      <a:defRPr lang="en-US"/>
    </a:defPPr>
    <a:lvl1pPr algn="l" rtl="0" fontAlgn="base">
      <a:spcBef>
        <a:spcPct val="0"/>
      </a:spcBef>
      <a:spcAft>
        <a:spcPct val="0"/>
      </a:spcAft>
      <a:defRPr sz="1900" kern="1200">
        <a:solidFill>
          <a:schemeClr val="tx1"/>
        </a:solidFill>
        <a:latin typeface="Arial" charset="0"/>
        <a:ea typeface="+mn-ea"/>
        <a:cs typeface="Arial" charset="0"/>
      </a:defRPr>
    </a:lvl1pPr>
    <a:lvl2pPr marL="429768" algn="l" rtl="0" fontAlgn="base">
      <a:spcBef>
        <a:spcPct val="0"/>
      </a:spcBef>
      <a:spcAft>
        <a:spcPct val="0"/>
      </a:spcAft>
      <a:defRPr sz="1900" kern="1200">
        <a:solidFill>
          <a:schemeClr val="tx1"/>
        </a:solidFill>
        <a:latin typeface="Arial" charset="0"/>
        <a:ea typeface="+mn-ea"/>
        <a:cs typeface="Arial" charset="0"/>
      </a:defRPr>
    </a:lvl2pPr>
    <a:lvl3pPr marL="859536" algn="l" rtl="0" fontAlgn="base">
      <a:spcBef>
        <a:spcPct val="0"/>
      </a:spcBef>
      <a:spcAft>
        <a:spcPct val="0"/>
      </a:spcAft>
      <a:defRPr sz="1900" kern="1200">
        <a:solidFill>
          <a:schemeClr val="tx1"/>
        </a:solidFill>
        <a:latin typeface="Arial" charset="0"/>
        <a:ea typeface="+mn-ea"/>
        <a:cs typeface="Arial" charset="0"/>
      </a:defRPr>
    </a:lvl3pPr>
    <a:lvl4pPr marL="1289304" algn="l" rtl="0" fontAlgn="base">
      <a:spcBef>
        <a:spcPct val="0"/>
      </a:spcBef>
      <a:spcAft>
        <a:spcPct val="0"/>
      </a:spcAft>
      <a:defRPr sz="1900" kern="1200">
        <a:solidFill>
          <a:schemeClr val="tx1"/>
        </a:solidFill>
        <a:latin typeface="Arial" charset="0"/>
        <a:ea typeface="+mn-ea"/>
        <a:cs typeface="Arial" charset="0"/>
      </a:defRPr>
    </a:lvl4pPr>
    <a:lvl5pPr marL="1719072" algn="l" rtl="0" fontAlgn="base">
      <a:spcBef>
        <a:spcPct val="0"/>
      </a:spcBef>
      <a:spcAft>
        <a:spcPct val="0"/>
      </a:spcAft>
      <a:defRPr sz="1900" kern="1200">
        <a:solidFill>
          <a:schemeClr val="tx1"/>
        </a:solidFill>
        <a:latin typeface="Arial" charset="0"/>
        <a:ea typeface="+mn-ea"/>
        <a:cs typeface="Arial" charset="0"/>
      </a:defRPr>
    </a:lvl5pPr>
    <a:lvl6pPr marL="2148840" algn="l" defTabSz="859536" rtl="0" eaLnBrk="1" latinLnBrk="0" hangingPunct="1">
      <a:defRPr sz="1900" kern="1200">
        <a:solidFill>
          <a:schemeClr val="tx1"/>
        </a:solidFill>
        <a:latin typeface="Arial" charset="0"/>
        <a:ea typeface="+mn-ea"/>
        <a:cs typeface="Arial" charset="0"/>
      </a:defRPr>
    </a:lvl6pPr>
    <a:lvl7pPr marL="2578608" algn="l" defTabSz="859536" rtl="0" eaLnBrk="1" latinLnBrk="0" hangingPunct="1">
      <a:defRPr sz="1900" kern="1200">
        <a:solidFill>
          <a:schemeClr val="tx1"/>
        </a:solidFill>
        <a:latin typeface="Arial" charset="0"/>
        <a:ea typeface="+mn-ea"/>
        <a:cs typeface="Arial" charset="0"/>
      </a:defRPr>
    </a:lvl7pPr>
    <a:lvl8pPr marL="3008376" algn="l" defTabSz="859536" rtl="0" eaLnBrk="1" latinLnBrk="0" hangingPunct="1">
      <a:defRPr sz="1900" kern="1200">
        <a:solidFill>
          <a:schemeClr val="tx1"/>
        </a:solidFill>
        <a:latin typeface="Arial" charset="0"/>
        <a:ea typeface="+mn-ea"/>
        <a:cs typeface="Arial" charset="0"/>
      </a:defRPr>
    </a:lvl8pPr>
    <a:lvl9pPr marL="3438144" algn="l" defTabSz="859536" rtl="0" eaLnBrk="1" latinLnBrk="0" hangingPunct="1">
      <a:defRPr sz="1900" kern="1200">
        <a:solidFill>
          <a:schemeClr val="tx1"/>
        </a:solidFill>
        <a:latin typeface="Arial" charset="0"/>
        <a:ea typeface="+mn-ea"/>
        <a:cs typeface="Arial" charset="0"/>
      </a:defRPr>
    </a:lvl9pPr>
  </p:defaultTextStyle>
  <p:extLst>
    <p:ext uri="{521415D9-36F7-43E2-AB2F-B90AF26B5E84}">
      <p14:sectionLst xmlns:p14="http://schemas.microsoft.com/office/powerpoint/2010/main">
        <p14:section name="既定のセクション" id="{33AF7A67-7874-4EDC-A8C1-7A4805834DF0}">
          <p14:sldIdLst>
            <p14:sldId id="2721"/>
            <p14:sldId id="2725"/>
            <p14:sldId id="2722"/>
            <p14:sldId id="2726"/>
            <p14:sldId id="2723"/>
            <p14:sldId id="2727"/>
          </p14:sldIdLst>
        </p14:section>
      </p14:sectionLst>
    </p:ext>
    <p:ext uri="{EFAFB233-063F-42B5-8137-9DF3F51BA10A}">
      <p15:sldGuideLst xmlns:p15="http://schemas.microsoft.com/office/powerpoint/2012/main">
        <p15:guide id="3" orient="horz" pos="3906" userDrawn="1">
          <p15:clr>
            <a:srgbClr val="A4A3A4"/>
          </p15:clr>
        </p15:guide>
        <p15:guide id="4" pos="312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4" name="作成者"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EAF7"/>
    <a:srgbClr val="86BC2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D5ABB26-0587-4C30-8999-92F81FD0307C}" styleName="スタイルなし、表のグリッド線なし">
    <a:wholeTbl>
      <a:tcTxStyle>
        <a:fontRef idx="minor">
          <a:srgbClr val="00000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スタイルなし、表のグリッド線あり">
    <a:wholeTbl>
      <a:tcTxStyle>
        <a:fontRef idx="minor">
          <a:srgbClr val="00000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875"/>
    <p:restoredTop sz="96720" autoAdjust="0"/>
  </p:normalViewPr>
  <p:slideViewPr>
    <p:cSldViewPr snapToGrid="0">
      <p:cViewPr varScale="1">
        <p:scale>
          <a:sx n="75" d="100"/>
          <a:sy n="75" d="100"/>
        </p:scale>
        <p:origin x="-1176" y="-72"/>
      </p:cViewPr>
      <p:guideLst>
        <p:guide orient="horz" pos="3906"/>
        <p:guide pos="312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Relationships xmlns="http://schemas.openxmlformats.org/package/2006/relationships"><Relationship Id="rId1" Type="http://schemas.openxmlformats.org/officeDocument/2006/relationships/theme" Target="theme/theme1.xml" /><Relationship Id="rId2" Type="http://schemas.openxmlformats.org/officeDocument/2006/relationships/slideMaster" Target="slideMasters/slideMaster1.xml" /><Relationship Id="rId3" Type="http://schemas.openxmlformats.org/officeDocument/2006/relationships/slideMaster" Target="slideMasters/slideMaster2.xml" /><Relationship Id="rId4" Type="http://schemas.openxmlformats.org/officeDocument/2006/relationships/notesMaster" Target="notesMasters/notesMaster1.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 Id="rId10" Type="http://schemas.openxmlformats.org/officeDocument/2006/relationships/slide" Target="slides/slide6.xml" /><Relationship Id="rId11" Type="http://schemas.openxmlformats.org/officeDocument/2006/relationships/tags" Target="tags/tag1.xml" /><Relationship Id="rId12" Type="http://schemas.openxmlformats.org/officeDocument/2006/relationships/presProps" Target="presProps.xml" /><Relationship Id="rId13" Type="http://schemas.openxmlformats.org/officeDocument/2006/relationships/viewProps" Target="viewProps.xml" /><Relationship Id="rId14" Type="http://schemas.openxmlformats.org/officeDocument/2006/relationships/tableStyles" Target="tableStyles.xml" /><Relationship Id="rId15" Type="http://schemas.openxmlformats.org/officeDocument/2006/relationships/commentAuthors" Target="commentAuthors.xml" /></Relationships>
</file>

<file path=ppt/drawings/_rels/vmlDrawing1.vml.rels><?xml version="1.0" encoding="UTF-8"?><Relationships xmlns="http://schemas.openxmlformats.org/package/2006/relationships"><Relationship Id="rId1" Type="http://schemas.openxmlformats.org/officeDocument/2006/relationships/image" Target="../media/image1.emf" /></Relationships>
</file>

<file path=ppt/drawings/_rels/vmlDrawing2.vml.rels><?xml version="1.0" encoding="UTF-8"?><Relationships xmlns="http://schemas.openxmlformats.org/package/2006/relationships"><Relationship Id="rId1" Type="http://schemas.openxmlformats.org/officeDocument/2006/relationships/image" Target="../media/image1.emf" /></Relationships>
</file>

<file path=ppt/drawings/_rels/vmlDrawing3.vml.rels><?xml version="1.0" encoding="UTF-8"?><Relationships xmlns="http://schemas.openxmlformats.org/package/2006/relationships"><Relationship Id="rId1" Type="http://schemas.openxmlformats.org/officeDocument/2006/relationships/image" Target="../media/image1.emf" /></Relationships>
</file>

<file path=ppt/drawings/_rels/vmlDrawing4.vml.rels><?xml version="1.0" encoding="UTF-8"?><Relationships xmlns="http://schemas.openxmlformats.org/package/2006/relationships"><Relationship Id="rId1" Type="http://schemas.openxmlformats.org/officeDocument/2006/relationships/image" Target="../media/image1.emf" /></Relationships>
</file>

<file path=ppt/drawings/_rels/vmlDrawing5.vml.rels><?xml version="1.0" encoding="UTF-8"?><Relationships xmlns="http://schemas.openxmlformats.org/package/2006/relationships"><Relationship Id="rId1" Type="http://schemas.openxmlformats.org/officeDocument/2006/relationships/image" Target="../media/image1.emf" /></Relationships>
</file>

<file path=ppt/drawings/_rels/vmlDrawing6.vml.rels><?xml version="1.0" encoding="UTF-8"?><Relationships xmlns="http://schemas.openxmlformats.org/package/2006/relationships"><Relationship Id="rId1" Type="http://schemas.openxmlformats.org/officeDocument/2006/relationships/image" Target="../media/image1.emf" /></Relationships>
</file>

<file path=ppt/drawings/_rels/vmlDrawing7.vml.rels><?xml version="1.0" encoding="UTF-8"?><Relationships xmlns="http://schemas.openxmlformats.org/package/2006/relationships"><Relationship Id="rId1" Type="http://schemas.openxmlformats.org/officeDocument/2006/relationships/image" Target="../media/image1.emf" /></Relationships>
</file>

<file path=ppt/drawings/_rels/vmlDrawing8.vml.rels><?xml version="1.0" encoding="UTF-8"?><Relationships xmlns="http://schemas.openxmlformats.org/package/2006/relationships"><Relationship Id="rId1" Type="http://schemas.openxmlformats.org/officeDocument/2006/relationships/image" Target="../media/image1.emf" /></Relationships>
</file>

<file path=ppt/drawings/_rels/vmlDrawing9.vml.rels><?xml version="1.0" encoding="UTF-8"?><Relationships xmlns="http://schemas.openxmlformats.org/package/2006/relationships"><Relationship Id="rId1" Type="http://schemas.openxmlformats.org/officeDocument/2006/relationships/image" Target="../media/image1.emf" /></Relationships>
</file>

<file path=ppt/drawings/_rels/vmlDrawing10.vml.rels><?xml version="1.0" encoding="UTF-8"?><Relationships xmlns="http://schemas.openxmlformats.org/package/2006/relationships"><Relationship Id="rId1" Type="http://schemas.openxmlformats.org/officeDocument/2006/relationships/image" Target="../media/image1.emf" /></Relationships>
</file>

<file path=ppt/drawings/_rels/vmlDrawing11.vml.rels><?xml version="1.0" encoding="UTF-8"?><Relationships xmlns="http://schemas.openxmlformats.org/package/2006/relationships"><Relationship Id="rId1" Type="http://schemas.openxmlformats.org/officeDocument/2006/relationships/image" Target="../media/image1.emf" /></Relationships>
</file>

<file path=ppt/drawings/_rels/vmlDrawing12.vml.rels><?xml version="1.0" encoding="UTF-8"?><Relationships xmlns="http://schemas.openxmlformats.org/package/2006/relationships"><Relationship Id="rId1" Type="http://schemas.openxmlformats.org/officeDocument/2006/relationships/image" Target="../media/image1.emf" /></Relationships>
</file>

<file path=ppt/drawings/_rels/vmlDrawing13.vml.rels><?xml version="1.0" encoding="UTF-8"?><Relationships xmlns="http://schemas.openxmlformats.org/package/2006/relationships"><Relationship Id="rId1" Type="http://schemas.openxmlformats.org/officeDocument/2006/relationships/image" Target="../media/image1.emf" /></Relationships>
</file>

<file path=ppt/drawings/_rels/vmlDrawing14.vml.rels><?xml version="1.0" encoding="UTF-8"?><Relationships xmlns="http://schemas.openxmlformats.org/package/2006/relationships"><Relationship Id="rId1" Type="http://schemas.openxmlformats.org/officeDocument/2006/relationships/image" Target="../media/image1.emf" /></Relationships>
</file>

<file path=ppt/drawings/_rels/vmlDrawing15.vml.rels><?xml version="1.0" encoding="UTF-8"?><Relationships xmlns="http://schemas.openxmlformats.org/package/2006/relationships"><Relationship Id="rId1" Type="http://schemas.openxmlformats.org/officeDocument/2006/relationships/image" Target="../media/image1.emf" /></Relationships>
</file>

<file path=ppt/drawings/_rels/vmlDrawing16.vml.rels><?xml version="1.0" encoding="UTF-8"?><Relationships xmlns="http://schemas.openxmlformats.org/package/2006/relationships"><Relationship Id="rId1" Type="http://schemas.openxmlformats.org/officeDocument/2006/relationships/image" Target="../media/image1.emf" /></Relationships>
</file>

<file path=ppt/drawings/_rels/vmlDrawing17.vml.rels><?xml version="1.0" encoding="UTF-8"?><Relationships xmlns="http://schemas.openxmlformats.org/package/2006/relationships"><Relationship Id="rId1" Type="http://schemas.openxmlformats.org/officeDocument/2006/relationships/image" Target="../media/image1.emf" /></Relationships>
</file>

<file path=ppt/drawings/_rels/vmlDrawing18.vml.rels><?xml version="1.0" encoding="UTF-8"?><Relationships xmlns="http://schemas.openxmlformats.org/package/2006/relationships"><Relationship Id="rId1" Type="http://schemas.openxmlformats.org/officeDocument/2006/relationships/image" Target="../media/image1.emf" /></Relationships>
</file>

<file path=ppt/notesMasters/_rels/notesMaster1.xml.rels><?xml version="1.0" encoding="UTF-8"?><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0" name=""/>
        <p:cNvGrpSpPr/>
        <p:nvPr/>
      </p:nvGrpSpPr>
      <p:grpSpPr>
        <a:xfrm>
          <a:off x="0" y="0"/>
          <a:ext cx="0" cy="0"/>
          <a:chOff x="0" y="0"/>
          <a:chExt cx="0" cy="0"/>
        </a:xfrm>
      </p:grpSpPr>
      <p:sp>
        <p:nvSpPr>
          <p:cNvPr id="1158" name="ヘッダー プレースホルダー 1"/>
          <p:cNvSpPr>
            <a:spLocks noGrp="1"/>
          </p:cNvSpPr>
          <p:nvPr>
            <p:ph type="hdr" sz="quarter"/>
          </p:nvPr>
        </p:nvSpPr>
        <p:spPr>
          <a:xfrm>
            <a:off x="1" y="0"/>
            <a:ext cx="2950375" cy="498966"/>
          </a:xfrm>
          <a:prstGeom prst="rect">
            <a:avLst/>
          </a:prstGeom>
        </p:spPr>
        <p:txBody>
          <a:bodyPr vert="horz" lIns="92236" tIns="46118" rIns="92236" bIns="46118" rtlCol="0"/>
          <a:lstStyle>
            <a:lvl1pPr algn="l">
              <a:defRPr sz="1200">
                <a:latin typeface="+mn-lt"/>
                <a:ea typeface="Yu Gothic UI" panose="020B0500000000000000" pitchFamily="50" charset="-128"/>
                <a:cs typeface="+mn-cs"/>
                <a:sym typeface="+mn-lt"/>
              </a:defRPr>
            </a:lvl1pPr>
          </a:lstStyle>
          <a:p>
            <a:endParaRPr kumimoji="1" lang="ja-JP" altLang="en-US"/>
          </a:p>
        </p:txBody>
      </p:sp>
      <p:sp>
        <p:nvSpPr>
          <p:cNvPr id="1159" name="日付プレースホルダー 2"/>
          <p:cNvSpPr>
            <a:spLocks noGrp="1"/>
          </p:cNvSpPr>
          <p:nvPr>
            <p:ph type="dt" idx="1"/>
          </p:nvPr>
        </p:nvSpPr>
        <p:spPr>
          <a:xfrm>
            <a:off x="3855221" y="0"/>
            <a:ext cx="2950374" cy="498966"/>
          </a:xfrm>
          <a:prstGeom prst="rect">
            <a:avLst/>
          </a:prstGeom>
        </p:spPr>
        <p:txBody>
          <a:bodyPr vert="horz" lIns="92236" tIns="46118" rIns="92236" bIns="46118" rtlCol="0"/>
          <a:lstStyle>
            <a:lvl1pPr algn="r">
              <a:defRPr sz="1200">
                <a:latin typeface="+mn-lt"/>
                <a:ea typeface="Yu Gothic UI" panose="020B0500000000000000" pitchFamily="50" charset="-128"/>
                <a:cs typeface="+mn-cs"/>
                <a:sym typeface="+mn-lt"/>
              </a:defRPr>
            </a:lvl1pPr>
          </a:lstStyle>
          <a:p>
            <a:fld id="{AAE2C4BB-DD5D-4EF0-8811-528209874544}" type="datetimeFigureOut">
              <a:rPr kumimoji="1" lang="ja-JP" altLang="en-US" smtClean="0"/>
              <a:pPr/>
              <a:t>2026/9/4</a:t>
            </a:fld>
            <a:endParaRPr kumimoji="1" lang="ja-JP" altLang="en-US"/>
          </a:p>
        </p:txBody>
      </p:sp>
      <p:sp>
        <p:nvSpPr>
          <p:cNvPr id="1160" name="スライド イメージ プレースホルダー 3"/>
          <p:cNvSpPr>
            <a:spLocks noGrp="1" noRot="1" noChangeAspect="1"/>
          </p:cNvSpPr>
          <p:nvPr>
            <p:ph type="sldImg" idx="2"/>
          </p:nvPr>
        </p:nvSpPr>
        <p:spPr>
          <a:xfrm>
            <a:off x="982663" y="1243013"/>
            <a:ext cx="4841875" cy="3352800"/>
          </a:xfrm>
          <a:prstGeom prst="rect">
            <a:avLst/>
          </a:prstGeom>
          <a:noFill/>
          <a:ln w="12700">
            <a:solidFill>
              <a:prstClr val="black"/>
            </a:solidFill>
          </a:ln>
        </p:spPr>
        <p:txBody>
          <a:bodyPr vert="horz" lIns="92236" tIns="46118" rIns="92236" bIns="46118" rtlCol="0" anchor="ctr"/>
          <a:lstStyle/>
          <a:p>
            <a:endParaRPr lang="ja-JP" altLang="en-US"/>
          </a:p>
        </p:txBody>
      </p:sp>
      <p:sp>
        <p:nvSpPr>
          <p:cNvPr id="1161" name="ノート プレースホルダー 4"/>
          <p:cNvSpPr>
            <a:spLocks noGrp="1"/>
          </p:cNvSpPr>
          <p:nvPr>
            <p:ph type="body" sz="quarter" idx="3"/>
          </p:nvPr>
        </p:nvSpPr>
        <p:spPr>
          <a:xfrm>
            <a:off x="680239" y="4783357"/>
            <a:ext cx="5446723" cy="3913364"/>
          </a:xfrm>
          <a:prstGeom prst="rect">
            <a:avLst/>
          </a:prstGeom>
        </p:spPr>
        <p:txBody>
          <a:bodyPr vert="horz" lIns="92236" tIns="46118" rIns="92236" bIns="46118"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1162" name="フッター プレースホルダー 5"/>
          <p:cNvSpPr>
            <a:spLocks noGrp="1"/>
          </p:cNvSpPr>
          <p:nvPr>
            <p:ph type="ftr" sz="quarter" idx="4"/>
          </p:nvPr>
        </p:nvSpPr>
        <p:spPr>
          <a:xfrm>
            <a:off x="1" y="9440372"/>
            <a:ext cx="2950375" cy="498966"/>
          </a:xfrm>
          <a:prstGeom prst="rect">
            <a:avLst/>
          </a:prstGeom>
        </p:spPr>
        <p:txBody>
          <a:bodyPr vert="horz" lIns="92236" tIns="46118" rIns="92236" bIns="46118" rtlCol="0" anchor="b"/>
          <a:lstStyle>
            <a:lvl1pPr algn="l">
              <a:defRPr sz="1200">
                <a:latin typeface="+mn-lt"/>
                <a:ea typeface="Yu Gothic UI" panose="020B0500000000000000" pitchFamily="50" charset="-128"/>
                <a:cs typeface="+mn-cs"/>
                <a:sym typeface="+mn-lt"/>
              </a:defRPr>
            </a:lvl1pPr>
          </a:lstStyle>
          <a:p>
            <a:endParaRPr kumimoji="1" lang="ja-JP" altLang="en-US"/>
          </a:p>
        </p:txBody>
      </p:sp>
      <p:sp>
        <p:nvSpPr>
          <p:cNvPr id="1163" name="スライド番号プレースホルダー 6"/>
          <p:cNvSpPr>
            <a:spLocks noGrp="1"/>
          </p:cNvSpPr>
          <p:nvPr>
            <p:ph type="sldNum" sz="quarter" idx="5"/>
          </p:nvPr>
        </p:nvSpPr>
        <p:spPr>
          <a:xfrm>
            <a:off x="3855221" y="9440372"/>
            <a:ext cx="2950374" cy="498966"/>
          </a:xfrm>
          <a:prstGeom prst="rect">
            <a:avLst/>
          </a:prstGeom>
        </p:spPr>
        <p:txBody>
          <a:bodyPr vert="horz" lIns="92236" tIns="46118" rIns="92236" bIns="46118" rtlCol="0" anchor="b"/>
          <a:lstStyle>
            <a:lvl1pPr algn="r">
              <a:defRPr sz="1200">
                <a:latin typeface="+mn-lt"/>
                <a:ea typeface="Yu Gothic UI" panose="020B0500000000000000" pitchFamily="50" charset="-128"/>
                <a:cs typeface="+mn-cs"/>
                <a:sym typeface="+mn-lt"/>
              </a:defRPr>
            </a:lvl1pPr>
          </a:lstStyle>
          <a:p>
            <a:fld id="{24DE13BB-FCB6-4491-A87D-1E9BA7500F8E}" type="slidenum">
              <a:rPr kumimoji="1" lang="ja-JP" altLang="en-US" smtClean="0"/>
              <a:pPr/>
              <a:t>‹#›</a:t>
            </a:fld>
            <a:endParaRPr kumimoji="1" lang="ja-JP" altLang="en-US"/>
          </a:p>
        </p:txBody>
      </p:sp>
    </p:spTree>
    <p:extLst>
      <p:ext uri="{BB962C8B-B14F-4D97-AF65-F5344CB8AC3E}">
        <p14:creationId xmlns:p14="http://schemas.microsoft.com/office/powerpoint/2010/main" val="989852245"/>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Yu Gothic UI" panose="020B0500000000000000" pitchFamily="50" charset="-128"/>
        <a:cs typeface="+mn-cs"/>
        <a:sym typeface="+mn-lt"/>
      </a:defRPr>
    </a:lvl1pPr>
    <a:lvl2pPr marL="457200" algn="l" defTabSz="914400" rtl="0" eaLnBrk="1" latinLnBrk="0" hangingPunct="1">
      <a:defRPr kumimoji="1" sz="1200" kern="1200">
        <a:solidFill>
          <a:schemeClr val="tx1"/>
        </a:solidFill>
        <a:latin typeface="+mn-lt"/>
        <a:ea typeface="Yu Gothic UI" panose="020B0500000000000000" pitchFamily="50" charset="-128"/>
        <a:cs typeface="+mn-cs"/>
        <a:sym typeface="+mn-lt"/>
      </a:defRPr>
    </a:lvl2pPr>
    <a:lvl3pPr marL="914400" algn="l" defTabSz="914400" rtl="0" eaLnBrk="1" latinLnBrk="0" hangingPunct="1">
      <a:defRPr kumimoji="1" sz="1200" kern="1200">
        <a:solidFill>
          <a:schemeClr val="tx1"/>
        </a:solidFill>
        <a:latin typeface="+mn-lt"/>
        <a:ea typeface="Yu Gothic UI" panose="020B0500000000000000" pitchFamily="50" charset="-128"/>
        <a:cs typeface="+mn-cs"/>
        <a:sym typeface="+mn-lt"/>
      </a:defRPr>
    </a:lvl3pPr>
    <a:lvl4pPr marL="1371600" algn="l" defTabSz="914400" rtl="0" eaLnBrk="1" latinLnBrk="0" hangingPunct="1">
      <a:defRPr kumimoji="1" sz="1200" kern="1200">
        <a:solidFill>
          <a:schemeClr val="tx1"/>
        </a:solidFill>
        <a:latin typeface="+mn-lt"/>
        <a:ea typeface="Yu Gothic UI" panose="020B0500000000000000" pitchFamily="50" charset="-128"/>
        <a:cs typeface="+mn-cs"/>
        <a:sym typeface="+mn-lt"/>
      </a:defRPr>
    </a:lvl4pPr>
    <a:lvl5pPr marL="1828800" algn="l" defTabSz="914400" rtl="0" eaLnBrk="1" latinLnBrk="0" hangingPunct="1">
      <a:defRPr kumimoji="1" sz="1200" kern="1200">
        <a:solidFill>
          <a:schemeClr val="tx1"/>
        </a:solidFill>
        <a:latin typeface="+mn-lt"/>
        <a:ea typeface="Yu Gothic UI" panose="020B0500000000000000" pitchFamily="50" charset="-128"/>
        <a:cs typeface="+mn-cs"/>
        <a:sym typeface="+mn-lt"/>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2.xml.rels><?xml version="1.0" encoding="UTF-8"?><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3.xml.rels><?xml version="1.0" encoding="UTF-8"?><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4.xml.rels><?xml version="1.0" encoding="UTF-8"?><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5.xml.rels><?xml version="1.0" encoding="UTF-8"?><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0" name=""/>
        <p:cNvGrpSpPr/>
        <p:nvPr/>
      </p:nvGrpSpPr>
      <p:grpSpPr>
        <a:xfrm>
          <a:off x="0" y="0"/>
          <a:ext cx="0" cy="0"/>
          <a:chOff x="0" y="0"/>
          <a:chExt cx="0" cy="0"/>
        </a:xfrm>
      </p:grpSpPr>
      <p:sp>
        <p:nvSpPr>
          <p:cNvPr id="1174" name="スライド イメージ プレースホルダー 1"/>
          <p:cNvSpPr>
            <a:spLocks noGrp="1" noRot="1" noChangeAspect="1"/>
          </p:cNvSpPr>
          <p:nvPr>
            <p:ph type="sldImg"/>
          </p:nvPr>
        </p:nvSpPr>
        <p:spPr/>
      </p:sp>
      <p:sp>
        <p:nvSpPr>
          <p:cNvPr id="1175" name="ノート プレースホルダー 2"/>
          <p:cNvSpPr>
            <a:spLocks noGrp="1"/>
          </p:cNvSpPr>
          <p:nvPr>
            <p:ph type="body" idx="1"/>
          </p:nvPr>
        </p:nvSpPr>
        <p:spPr/>
        <p:txBody>
          <a:bodyPr/>
          <a:lstStyle/>
          <a:p>
            <a:endParaRPr kumimoji="1" lang="ja-JP" altLang="en-US" dirty="0"/>
          </a:p>
        </p:txBody>
      </p:sp>
      <p:sp>
        <p:nvSpPr>
          <p:cNvPr id="1176" name="スライド番号プレースホルダー 3"/>
          <p:cNvSpPr>
            <a:spLocks noGrp="1"/>
          </p:cNvSpPr>
          <p:nvPr>
            <p:ph type="sldNum" sz="quarter" idx="5"/>
          </p:nvPr>
        </p:nvSpPr>
        <p:spPr/>
        <p:txBody>
          <a:bodyPr/>
          <a:lstStyle/>
          <a:p>
            <a:fld id="{24DE13BB-FCB6-4491-A87D-1E9BA7500F8E}" type="slidenum">
              <a:rPr kumimoji="1" lang="ja-JP" altLang="en-US" smtClean="0"/>
              <a:pPr/>
              <a:t>2</a:t>
            </a:fld>
            <a:endParaRPr kumimoji="1" lang="ja-JP" altLang="en-US"/>
          </a:p>
        </p:txBody>
      </p:sp>
    </p:spTree>
    <p:extLst>
      <p:ext uri="{BB962C8B-B14F-4D97-AF65-F5344CB8AC3E}">
        <p14:creationId xmlns:p14="http://schemas.microsoft.com/office/powerpoint/2010/main" val="7266895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0" name=""/>
        <p:cNvGrpSpPr/>
        <p:nvPr/>
      </p:nvGrpSpPr>
      <p:grpSpPr>
        <a:xfrm>
          <a:off x="0" y="0"/>
          <a:ext cx="0" cy="0"/>
          <a:chOff x="0" y="0"/>
          <a:chExt cx="0" cy="0"/>
        </a:xfrm>
      </p:grpSpPr>
      <p:sp>
        <p:nvSpPr>
          <p:cNvPr id="1186" name="スライド イメージ プレースホルダー 1"/>
          <p:cNvSpPr>
            <a:spLocks noGrp="1" noRot="1" noChangeAspect="1"/>
          </p:cNvSpPr>
          <p:nvPr>
            <p:ph type="sldImg"/>
          </p:nvPr>
        </p:nvSpPr>
        <p:spPr/>
      </p:sp>
      <p:sp>
        <p:nvSpPr>
          <p:cNvPr id="1187" name="ノート プレースホルダー 2"/>
          <p:cNvSpPr>
            <a:spLocks noGrp="1"/>
          </p:cNvSpPr>
          <p:nvPr>
            <p:ph type="body" idx="1"/>
          </p:nvPr>
        </p:nvSpPr>
        <p:spPr/>
        <p:txBody>
          <a:bodyPr/>
          <a:lstStyle/>
          <a:p>
            <a:endParaRPr kumimoji="1" lang="ja-JP" altLang="en-US" dirty="0"/>
          </a:p>
        </p:txBody>
      </p:sp>
      <p:sp>
        <p:nvSpPr>
          <p:cNvPr id="1188" name="スライド番号プレースホルダー 3"/>
          <p:cNvSpPr>
            <a:spLocks noGrp="1"/>
          </p:cNvSpPr>
          <p:nvPr>
            <p:ph type="sldNum" sz="quarter" idx="5"/>
          </p:nvPr>
        </p:nvSpPr>
        <p:spPr/>
        <p:txBody>
          <a:bodyPr/>
          <a:lstStyle/>
          <a:p>
            <a:fld id="{24DE13BB-FCB6-4491-A87D-1E9BA7500F8E}" type="slidenum">
              <a:rPr kumimoji="1" lang="ja-JP" altLang="en-US" smtClean="0"/>
              <a:pPr/>
              <a:t>3</a:t>
            </a:fld>
            <a:endParaRPr kumimoji="1" lang="ja-JP" altLang="en-US"/>
          </a:p>
        </p:txBody>
      </p:sp>
    </p:spTree>
    <p:extLst>
      <p:ext uri="{BB962C8B-B14F-4D97-AF65-F5344CB8AC3E}">
        <p14:creationId xmlns:p14="http://schemas.microsoft.com/office/powerpoint/2010/main" val="41807201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0" name=""/>
        <p:cNvGrpSpPr/>
        <p:nvPr/>
      </p:nvGrpSpPr>
      <p:grpSpPr>
        <a:xfrm>
          <a:off x="0" y="0"/>
          <a:ext cx="0" cy="0"/>
          <a:chOff x="0" y="0"/>
          <a:chExt cx="0" cy="0"/>
        </a:xfrm>
      </p:grpSpPr>
      <p:sp>
        <p:nvSpPr>
          <p:cNvPr id="1195" name="スライド イメージ プレースホルダー 1"/>
          <p:cNvSpPr>
            <a:spLocks noGrp="1" noRot="1" noChangeAspect="1"/>
          </p:cNvSpPr>
          <p:nvPr>
            <p:ph type="sldImg"/>
          </p:nvPr>
        </p:nvSpPr>
        <p:spPr/>
      </p:sp>
      <p:sp>
        <p:nvSpPr>
          <p:cNvPr id="1196" name="ノート プレースホルダー 2"/>
          <p:cNvSpPr>
            <a:spLocks noGrp="1"/>
          </p:cNvSpPr>
          <p:nvPr>
            <p:ph type="body" idx="1"/>
          </p:nvPr>
        </p:nvSpPr>
        <p:spPr/>
        <p:txBody>
          <a:bodyPr/>
          <a:lstStyle/>
          <a:p>
            <a:endParaRPr kumimoji="1" lang="ja-JP" altLang="en-US" dirty="0"/>
          </a:p>
        </p:txBody>
      </p:sp>
      <p:sp>
        <p:nvSpPr>
          <p:cNvPr id="1197" name="スライド番号プレースホルダー 3"/>
          <p:cNvSpPr>
            <a:spLocks noGrp="1"/>
          </p:cNvSpPr>
          <p:nvPr>
            <p:ph type="sldNum" sz="quarter" idx="5"/>
          </p:nvPr>
        </p:nvSpPr>
        <p:spPr/>
        <p:txBody>
          <a:bodyPr/>
          <a:lstStyle/>
          <a:p>
            <a:fld id="{24DE13BB-FCB6-4491-A87D-1E9BA7500F8E}" type="slidenum">
              <a:rPr kumimoji="1" lang="ja-JP" altLang="en-US" smtClean="0"/>
              <a:pPr/>
              <a:t>4</a:t>
            </a:fld>
            <a:endParaRPr kumimoji="1" lang="ja-JP" altLang="en-US"/>
          </a:p>
        </p:txBody>
      </p:sp>
    </p:spTree>
    <p:extLst>
      <p:ext uri="{BB962C8B-B14F-4D97-AF65-F5344CB8AC3E}">
        <p14:creationId xmlns:p14="http://schemas.microsoft.com/office/powerpoint/2010/main" val="27048964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0" name=""/>
        <p:cNvGrpSpPr/>
        <p:nvPr/>
      </p:nvGrpSpPr>
      <p:grpSpPr>
        <a:xfrm>
          <a:off x="0" y="0"/>
          <a:ext cx="0" cy="0"/>
          <a:chOff x="0" y="0"/>
          <a:chExt cx="0" cy="0"/>
        </a:xfrm>
      </p:grpSpPr>
      <p:sp>
        <p:nvSpPr>
          <p:cNvPr id="1207" name="スライド イメージ プレースホルダー 1"/>
          <p:cNvSpPr>
            <a:spLocks noGrp="1" noRot="1" noChangeAspect="1"/>
          </p:cNvSpPr>
          <p:nvPr>
            <p:ph type="sldImg"/>
          </p:nvPr>
        </p:nvSpPr>
        <p:spPr/>
      </p:sp>
      <p:sp>
        <p:nvSpPr>
          <p:cNvPr id="1208" name="ノート プレースホルダー 2"/>
          <p:cNvSpPr>
            <a:spLocks noGrp="1"/>
          </p:cNvSpPr>
          <p:nvPr>
            <p:ph type="body" idx="1"/>
          </p:nvPr>
        </p:nvSpPr>
        <p:spPr/>
        <p:txBody>
          <a:bodyPr/>
          <a:lstStyle/>
          <a:p>
            <a:endParaRPr kumimoji="1" lang="ja-JP" altLang="en-US" dirty="0"/>
          </a:p>
        </p:txBody>
      </p:sp>
      <p:sp>
        <p:nvSpPr>
          <p:cNvPr id="1209" name="スライド番号プレースホルダー 3"/>
          <p:cNvSpPr>
            <a:spLocks noGrp="1"/>
          </p:cNvSpPr>
          <p:nvPr>
            <p:ph type="sldNum" sz="quarter" idx="5"/>
          </p:nvPr>
        </p:nvSpPr>
        <p:spPr/>
        <p:txBody>
          <a:bodyPr/>
          <a:lstStyle/>
          <a:p>
            <a:fld id="{24DE13BB-FCB6-4491-A87D-1E9BA7500F8E}" type="slidenum">
              <a:rPr kumimoji="1" lang="ja-JP" altLang="en-US" smtClean="0"/>
              <a:pPr/>
              <a:t>5</a:t>
            </a:fld>
            <a:endParaRPr kumimoji="1" lang="ja-JP" altLang="en-US"/>
          </a:p>
        </p:txBody>
      </p:sp>
    </p:spTree>
    <p:extLst>
      <p:ext uri="{BB962C8B-B14F-4D97-AF65-F5344CB8AC3E}">
        <p14:creationId xmlns:p14="http://schemas.microsoft.com/office/powerpoint/2010/main" val="26728718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0" name=""/>
        <p:cNvGrpSpPr/>
        <p:nvPr/>
      </p:nvGrpSpPr>
      <p:grpSpPr>
        <a:xfrm>
          <a:off x="0" y="0"/>
          <a:ext cx="0" cy="0"/>
          <a:chOff x="0" y="0"/>
          <a:chExt cx="0" cy="0"/>
        </a:xfrm>
      </p:grpSpPr>
      <p:sp>
        <p:nvSpPr>
          <p:cNvPr id="1231" name="スライド イメージ プレースホルダー 1"/>
          <p:cNvSpPr>
            <a:spLocks noGrp="1" noRot="1" noChangeAspect="1"/>
          </p:cNvSpPr>
          <p:nvPr>
            <p:ph type="sldImg"/>
          </p:nvPr>
        </p:nvSpPr>
        <p:spPr/>
      </p:sp>
      <p:sp>
        <p:nvSpPr>
          <p:cNvPr id="1232" name="ノート プレースホルダー 2"/>
          <p:cNvSpPr>
            <a:spLocks noGrp="1"/>
          </p:cNvSpPr>
          <p:nvPr>
            <p:ph type="body" idx="1"/>
          </p:nvPr>
        </p:nvSpPr>
        <p:spPr/>
        <p:txBody>
          <a:bodyPr/>
          <a:lstStyle/>
          <a:p>
            <a:endParaRPr kumimoji="1" lang="ja-JP" altLang="en-US" dirty="0"/>
          </a:p>
        </p:txBody>
      </p:sp>
      <p:sp>
        <p:nvSpPr>
          <p:cNvPr id="1233" name="スライド番号プレースホルダー 3"/>
          <p:cNvSpPr>
            <a:spLocks noGrp="1"/>
          </p:cNvSpPr>
          <p:nvPr>
            <p:ph type="sldNum" sz="quarter" idx="5"/>
          </p:nvPr>
        </p:nvSpPr>
        <p:spPr/>
        <p:txBody>
          <a:bodyPr/>
          <a:lstStyle/>
          <a:p>
            <a:fld id="{24DE13BB-FCB6-4491-A87D-1E9BA7500F8E}" type="slidenum">
              <a:rPr kumimoji="1" lang="ja-JP" altLang="en-US" smtClean="0"/>
              <a:pPr/>
              <a:t>6</a:t>
            </a:fld>
            <a:endParaRPr kumimoji="1" lang="ja-JP" altLang="en-US"/>
          </a:p>
        </p:txBody>
      </p:sp>
    </p:spTree>
    <p:extLst>
      <p:ext uri="{BB962C8B-B14F-4D97-AF65-F5344CB8AC3E}">
        <p14:creationId xmlns:p14="http://schemas.microsoft.com/office/powerpoint/2010/main" val="918052356"/>
      </p:ext>
    </p:extLst>
  </p:cSld>
  <p:clrMapOvr>
    <a:masterClrMapping/>
  </p:clrMapOvr>
</p:notes>
</file>

<file path=ppt/slideLayouts/_rels/slideLayout1.xml.rels><?xml version="1.0" encoding="UTF-8"?><Relationships xmlns="http://schemas.openxmlformats.org/package/2006/relationships"><Relationship Id="rId1" Type="http://schemas.openxmlformats.org/officeDocument/2006/relationships/oleObject" Target="../embeddings/oleObject1.bin" /><Relationship Id="rId2" Type="http://schemas.openxmlformats.org/officeDocument/2006/relationships/image" Target="../media/image1.emf" /><Relationship Id="rId3" Type="http://schemas.openxmlformats.org/officeDocument/2006/relationships/image" Target="../media/image2.png" /><Relationship Id="rId4" Type="http://schemas.openxmlformats.org/officeDocument/2006/relationships/vmlDrawing" Target="../drawings/vmlDrawing1.vml" /><Relationship Id="rId5" Type="http://schemas.openxmlformats.org/officeDocument/2006/relationships/slideMaster" Target="../slideMasters/slideMaster1.xml" /></Relationships>
</file>

<file path=ppt/slideLayouts/_rels/slideLayout2.xml.rels><?xml version="1.0" encoding="UTF-8"?><Relationships xmlns="http://schemas.openxmlformats.org/package/2006/relationships"><Relationship Id="rId1" Type="http://schemas.openxmlformats.org/officeDocument/2006/relationships/oleObject" Target="../embeddings/oleObject2.bin" /><Relationship Id="rId2" Type="http://schemas.openxmlformats.org/officeDocument/2006/relationships/image" Target="../media/image1.emf" /><Relationship Id="rId3" Type="http://schemas.openxmlformats.org/officeDocument/2006/relationships/vmlDrawing" Target="../drawings/vmlDrawing2.vml" /><Relationship Id="rId4" Type="http://schemas.openxmlformats.org/officeDocument/2006/relationships/slideMaster" Target="../slideMasters/slideMaster1.xml" /></Relationships>
</file>

<file path=ppt/slideLayouts/_rels/slideLayout3.xml.rels><?xml version="1.0" encoding="UTF-8"?><Relationships xmlns="http://schemas.openxmlformats.org/package/2006/relationships"><Relationship Id="rId1" Type="http://schemas.openxmlformats.org/officeDocument/2006/relationships/oleObject" Target="../embeddings/oleObject3.bin" /><Relationship Id="rId2" Type="http://schemas.openxmlformats.org/officeDocument/2006/relationships/image" Target="../media/image1.emf" /><Relationship Id="rId3" Type="http://schemas.openxmlformats.org/officeDocument/2006/relationships/image" Target="../media/image3.png" /><Relationship Id="rId4" Type="http://schemas.openxmlformats.org/officeDocument/2006/relationships/vmlDrawing" Target="../drawings/vmlDrawing3.vml" /><Relationship Id="rId5" Type="http://schemas.openxmlformats.org/officeDocument/2006/relationships/slideMaster" Target="../slideMasters/slideMaster1.xml" /></Relationships>
</file>

<file path=ppt/slideLayouts/_rels/slideLayout4.xml.rels><?xml version="1.0" encoding="UTF-8"?><Relationships xmlns="http://schemas.openxmlformats.org/package/2006/relationships"><Relationship Id="rId1" Type="http://schemas.openxmlformats.org/officeDocument/2006/relationships/oleObject" Target="../embeddings/oleObject4.bin" /><Relationship Id="rId2" Type="http://schemas.openxmlformats.org/officeDocument/2006/relationships/image" Target="../media/image1.emf" /><Relationship Id="rId3" Type="http://schemas.openxmlformats.org/officeDocument/2006/relationships/vmlDrawing" Target="../drawings/vmlDrawing4.vml" /><Relationship Id="rId4" Type="http://schemas.openxmlformats.org/officeDocument/2006/relationships/slideMaster" Target="../slideMasters/slideMaster1.xml" /></Relationships>
</file>

<file path=ppt/slideLayouts/_rels/slideLayout5.xml.rels><?xml version="1.0" encoding="UTF-8"?><Relationships xmlns="http://schemas.openxmlformats.org/package/2006/relationships"><Relationship Id="rId1" Type="http://schemas.openxmlformats.org/officeDocument/2006/relationships/oleObject" Target="../embeddings/oleObject5.bin" /><Relationship Id="rId2" Type="http://schemas.openxmlformats.org/officeDocument/2006/relationships/image" Target="../media/image1.emf" /><Relationship Id="rId3" Type="http://schemas.openxmlformats.org/officeDocument/2006/relationships/vmlDrawing" Target="../drawings/vmlDrawing5.vml" /><Relationship Id="rId4" Type="http://schemas.openxmlformats.org/officeDocument/2006/relationships/slideMaster" Target="../slideMasters/slideMaster1.xml" /></Relationships>
</file>

<file path=ppt/slideLayouts/_rels/slideLayout6.xml.rels><?xml version="1.0" encoding="UTF-8"?><Relationships xmlns="http://schemas.openxmlformats.org/package/2006/relationships"><Relationship Id="rId1" Type="http://schemas.openxmlformats.org/officeDocument/2006/relationships/oleObject" Target="../embeddings/oleObject6.bin" /><Relationship Id="rId2" Type="http://schemas.openxmlformats.org/officeDocument/2006/relationships/image" Target="../media/image1.emf" /><Relationship Id="rId3" Type="http://schemas.openxmlformats.org/officeDocument/2006/relationships/vmlDrawing" Target="../drawings/vmlDrawing6.vml" /><Relationship Id="rId4" Type="http://schemas.openxmlformats.org/officeDocument/2006/relationships/slideMaster" Target="../slideMasters/slideMaster1.xml" /></Relationships>
</file>

<file path=ppt/slideLayouts/_rels/slideLayout7.xml.rels><?xml version="1.0" encoding="UTF-8"?><Relationships xmlns="http://schemas.openxmlformats.org/package/2006/relationships"><Relationship Id="rId1" Type="http://schemas.openxmlformats.org/officeDocument/2006/relationships/oleObject" Target="../embeddings/oleObject7.bin" /><Relationship Id="rId2" Type="http://schemas.openxmlformats.org/officeDocument/2006/relationships/image" Target="../media/image1.emf" /><Relationship Id="rId3" Type="http://schemas.openxmlformats.org/officeDocument/2006/relationships/vmlDrawing" Target="../drawings/vmlDrawing7.vml" /><Relationship Id="rId4" Type="http://schemas.openxmlformats.org/officeDocument/2006/relationships/slideMaster" Target="../slideMasters/slideMaster1.xml" /></Relationships>
</file>

<file path=ppt/slideLayouts/_rels/slideLayout8.xml.rels><?xml version="1.0" encoding="UTF-8"?><Relationships xmlns="http://schemas.openxmlformats.org/package/2006/relationships"><Relationship Id="rId1" Type="http://schemas.openxmlformats.org/officeDocument/2006/relationships/oleObject" Target="../embeddings/oleObject8.bin" /><Relationship Id="rId2" Type="http://schemas.openxmlformats.org/officeDocument/2006/relationships/image" Target="../media/image1.emf" /><Relationship Id="rId3" Type="http://schemas.openxmlformats.org/officeDocument/2006/relationships/vmlDrawing" Target="../drawings/vmlDrawing8.vml" /><Relationship Id="rId4" Type="http://schemas.openxmlformats.org/officeDocument/2006/relationships/slideMaster" Target="../slideMasters/slideMaster1.xml" /></Relationships>
</file>

<file path=ppt/slideLayouts/_rels/slideLayout9.xml.rels><?xml version="1.0" encoding="UTF-8"?><Relationships xmlns="http://schemas.openxmlformats.org/package/2006/relationships"><Relationship Id="rId1" Type="http://schemas.openxmlformats.org/officeDocument/2006/relationships/oleObject" Target="../embeddings/oleObject9.bin" /><Relationship Id="rId2" Type="http://schemas.openxmlformats.org/officeDocument/2006/relationships/image" Target="../media/image1.emf" /><Relationship Id="rId3" Type="http://schemas.openxmlformats.org/officeDocument/2006/relationships/vmlDrawing" Target="../drawings/vmlDrawing9.vml" /><Relationship Id="rId4" Type="http://schemas.openxmlformats.org/officeDocument/2006/relationships/slideMaster" Target="../slideMasters/slideMaster1.xml" /></Relationships>
</file>

<file path=ppt/slideLayouts/_rels/slideLayout10.xml.rels><?xml version="1.0" encoding="UTF-8"?><Relationships xmlns="http://schemas.openxmlformats.org/package/2006/relationships"><Relationship Id="rId1" Type="http://schemas.openxmlformats.org/officeDocument/2006/relationships/oleObject" Target="../embeddings/oleObject10.bin" /><Relationship Id="rId2" Type="http://schemas.openxmlformats.org/officeDocument/2006/relationships/image" Target="../media/image1.emf" /><Relationship Id="rId3" Type="http://schemas.openxmlformats.org/officeDocument/2006/relationships/vmlDrawing" Target="../drawings/vmlDrawing10.vml" /><Relationship Id="rId4" Type="http://schemas.openxmlformats.org/officeDocument/2006/relationships/slideMaster" Target="../slideMasters/slideMaster1.xml" /></Relationships>
</file>

<file path=ppt/slideLayouts/_rels/slideLayout11.xml.rels><?xml version="1.0" encoding="UTF-8"?><Relationships xmlns="http://schemas.openxmlformats.org/package/2006/relationships"><Relationship Id="rId1" Type="http://schemas.openxmlformats.org/officeDocument/2006/relationships/oleObject" Target="../embeddings/oleObject11.bin" /><Relationship Id="rId2" Type="http://schemas.openxmlformats.org/officeDocument/2006/relationships/image" Target="../media/image1.emf" /><Relationship Id="rId3" Type="http://schemas.openxmlformats.org/officeDocument/2006/relationships/image" Target="../media/image2.png" /><Relationship Id="rId4" Type="http://schemas.openxmlformats.org/officeDocument/2006/relationships/image" Target="../media/image4.png" /><Relationship Id="rId5" Type="http://schemas.openxmlformats.org/officeDocument/2006/relationships/image" Target="../media/image5.jpeg" /><Relationship Id="rId6" Type="http://schemas.openxmlformats.org/officeDocument/2006/relationships/vmlDrawing" Target="../drawings/vmlDrawing11.vml" /><Relationship Id="rId7" Type="http://schemas.openxmlformats.org/officeDocument/2006/relationships/slideMaster" Target="../slideMasters/slideMaster1.xml" /></Relationships>
</file>

<file path=ppt/slideLayouts/_rels/slideLayout12.xml.rels><?xml version="1.0" encoding="UTF-8"?><Relationships xmlns="http://schemas.openxmlformats.org/package/2006/relationships"><Relationship Id="rId1" Type="http://schemas.openxmlformats.org/officeDocument/2006/relationships/oleObject" Target="../embeddings/oleObject12.bin" /><Relationship Id="rId2" Type="http://schemas.openxmlformats.org/officeDocument/2006/relationships/image" Target="../media/image1.emf" /><Relationship Id="rId3" Type="http://schemas.openxmlformats.org/officeDocument/2006/relationships/image" Target="../media/image3.png" /><Relationship Id="rId4" Type="http://schemas.openxmlformats.org/officeDocument/2006/relationships/image" Target="../media/image6.png" /><Relationship Id="rId5" Type="http://schemas.openxmlformats.org/officeDocument/2006/relationships/image" Target="../media/image7.png" /><Relationship Id="rId6" Type="http://schemas.openxmlformats.org/officeDocument/2006/relationships/vmlDrawing" Target="../drawings/vmlDrawing12.vml" /><Relationship Id="rId7" Type="http://schemas.openxmlformats.org/officeDocument/2006/relationships/slideMaster" Target="../slideMasters/slideMaster1.xml" /></Relationships>
</file>

<file path=ppt/slideLayouts/_rels/slideLayout13.xml.rels><?xml version="1.0" encoding="UTF-8"?><Relationships xmlns="http://schemas.openxmlformats.org/package/2006/relationships"><Relationship Id="rId1" Type="http://schemas.openxmlformats.org/officeDocument/2006/relationships/oleObject" Target="../embeddings/oleObject13.bin" /><Relationship Id="rId2" Type="http://schemas.openxmlformats.org/officeDocument/2006/relationships/image" Target="../media/image1.emf" /><Relationship Id="rId3" Type="http://schemas.openxmlformats.org/officeDocument/2006/relationships/image" Target="../media/image8.png" /><Relationship Id="rId4" Type="http://schemas.openxmlformats.org/officeDocument/2006/relationships/image" Target="../media/image4.png" /><Relationship Id="rId5" Type="http://schemas.openxmlformats.org/officeDocument/2006/relationships/image" Target="../media/image5.jpeg" /><Relationship Id="rId6" Type="http://schemas.openxmlformats.org/officeDocument/2006/relationships/vmlDrawing" Target="../drawings/vmlDrawing13.vml" /><Relationship Id="rId7" Type="http://schemas.openxmlformats.org/officeDocument/2006/relationships/slideMaster" Target="../slideMasters/slideMaster1.xml" /></Relationships>
</file>

<file path=ppt/slideLayouts/_rels/slideLayout14.xml.rels><?xml version="1.0" encoding="UTF-8"?><Relationships xmlns="http://schemas.openxmlformats.org/package/2006/relationships"><Relationship Id="rId1" Type="http://schemas.openxmlformats.org/officeDocument/2006/relationships/oleObject" Target="../embeddings/oleObject14.bin" /><Relationship Id="rId2" Type="http://schemas.openxmlformats.org/officeDocument/2006/relationships/image" Target="../media/image1.emf" /><Relationship Id="rId3" Type="http://schemas.openxmlformats.org/officeDocument/2006/relationships/image" Target="../media/image9.png" /><Relationship Id="rId4" Type="http://schemas.openxmlformats.org/officeDocument/2006/relationships/image" Target="../media/image6.png" /><Relationship Id="rId5" Type="http://schemas.openxmlformats.org/officeDocument/2006/relationships/image" Target="../media/image7.png" /><Relationship Id="rId6" Type="http://schemas.openxmlformats.org/officeDocument/2006/relationships/vmlDrawing" Target="../drawings/vmlDrawing14.vml" /><Relationship Id="rId7" Type="http://schemas.openxmlformats.org/officeDocument/2006/relationships/slideMaster" Target="../slideMasters/slideMaster1.xml" /></Relationships>
</file>

<file path=ppt/slideLayouts/_rels/slideLayout15.xml.rels><?xml version="1.0" encoding="UTF-8"?><Relationships xmlns="http://schemas.openxmlformats.org/package/2006/relationships"><Relationship Id="rId1" Type="http://schemas.openxmlformats.org/officeDocument/2006/relationships/oleObject" Target="../embeddings/oleObject15.bin" /><Relationship Id="rId2" Type="http://schemas.openxmlformats.org/officeDocument/2006/relationships/image" Target="../media/image1.emf" /><Relationship Id="rId3" Type="http://schemas.openxmlformats.org/officeDocument/2006/relationships/vmlDrawing" Target="../drawings/vmlDrawing15.vml" /><Relationship Id="rId4" Type="http://schemas.openxmlformats.org/officeDocument/2006/relationships/slideMaster" Target="../slideMasters/slideMaster2.xml" /></Relationships>
</file>

<file path=ppt/slideLayouts/_rels/slideLayout16.xml.rels><?xml version="1.0" encoding="UTF-8"?><Relationships xmlns="http://schemas.openxmlformats.org/package/2006/relationships"><Relationship Id="rId1" Type="http://schemas.openxmlformats.org/officeDocument/2006/relationships/oleObject" Target="../embeddings/oleObject16.bin" /><Relationship Id="rId2" Type="http://schemas.openxmlformats.org/officeDocument/2006/relationships/image" Target="../media/image1.emf" /><Relationship Id="rId3" Type="http://schemas.openxmlformats.org/officeDocument/2006/relationships/vmlDrawing" Target="../drawings/vmlDrawing16.vml" /><Relationship Id="rId4"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基本版） タイトル_ ロゴ入り_A4">
    <p:spTree>
      <p:nvGrpSpPr>
        <p:cNvPr id="0" name=""/>
        <p:cNvGrpSpPr/>
        <p:nvPr/>
      </p:nvGrpSpPr>
      <p:grpSpPr>
        <a:xfrm>
          <a:off x="0" y="0"/>
          <a:ext cx="0" cy="0"/>
          <a:chOff x="0" y="0"/>
          <a:chExt cx="0" cy="0"/>
        </a:xfrm>
      </p:grpSpPr>
      <p:graphicFrame>
        <p:nvGraphicFramePr>
          <p:cNvPr id="1033" name="オブジェクト 3" hidden="1"/>
          <p:cNvGraphicFramePr/>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025" name="think-cellスライド" r:id="rId1" imgW="563" imgH="564" progId="TCLayout.ActiveDocument.1">
                  <p:embed/>
                </p:oleObj>
              </mc:Choice>
              <mc:Fallback>
                <p:oleObj spid="" name="think-cellスライド" r:id="rId1" imgW="563" imgH="564" progId="TCLayout.ActiveDocument.1">
                  <p:embed/>
                  <p:pic>
                    <p:nvPicPr>
                      <p:cNvPr id="0" name="オブジェクト 3" hidden="1"/>
                      <p:cNvPicPr>
                        <a:picLocks noChangeAspect="1"/>
                      </p:cNvPicPr>
                      <p:nvPr/>
                    </p:nvPicPr>
                    <p:blipFill>
                      <a:blip r:embed="rId2"/>
                      <a:stretch>
                        <a:fillRect/>
                      </a:stretch>
                    </p:blipFill>
                    <p:spPr>
                      <a:xfrm>
                        <a:off x="1588" y="1588"/>
                        <a:ext cx="1588" cy="1588"/>
                      </a:xfrm>
                      <a:prstGeom prst="rect">
                        <a:avLst/>
                      </a:prstGeom>
                    </p:spPr>
                  </p:pic>
                </p:oleObj>
              </mc:Fallback>
            </mc:AlternateContent>
          </a:graphicData>
        </a:graphic>
      </p:graphicFrame>
      <p:sp>
        <p:nvSpPr>
          <p:cNvPr id="1034" name="Picture Placeholder 8"/>
          <p:cNvSpPr>
            <a:spLocks noGrp="1" noChangeAspect="1"/>
          </p:cNvSpPr>
          <p:nvPr>
            <p:ph type="pic" sz="quarter" idx="11"/>
          </p:nvPr>
        </p:nvSpPr>
        <p:spPr bwMode="gray">
          <a:xfrm>
            <a:off x="2523000" y="999000"/>
            <a:ext cx="4860000" cy="4860000"/>
          </a:xfrm>
          <a:prstGeom prst="rect">
            <a:avLst/>
          </a:prstGeom>
        </p:spPr>
        <p:txBody>
          <a:bodyPr/>
          <a:lstStyle>
            <a:lvl1pPr>
              <a:defRPr baseline="0">
                <a:latin typeface="+mn-lt"/>
                <a:ea typeface="+mn-ea"/>
                <a:cs typeface="+mn-cs"/>
                <a:sym typeface="+mn-lt"/>
              </a:defRPr>
            </a:lvl1pPr>
          </a:lstStyle>
          <a:p>
            <a:r>
              <a:rPr lang="ja-JP" altLang="en-US"/>
              <a:t>アイコンをクリックして図を追加</a:t>
            </a:r>
            <a:endParaRPr lang="en-GB"/>
          </a:p>
        </p:txBody>
      </p:sp>
      <p:sp>
        <p:nvSpPr>
          <p:cNvPr id="1035" name="Title 1"/>
          <p:cNvSpPr>
            <a:spLocks noGrp="1"/>
          </p:cNvSpPr>
          <p:nvPr>
            <p:ph type="ctrTitle" hasCustomPrompt="1"/>
          </p:nvPr>
        </p:nvSpPr>
        <p:spPr bwMode="gray">
          <a:xfrm>
            <a:off x="417600" y="5040000"/>
            <a:ext cx="4536000" cy="615553"/>
          </a:xfrm>
        </p:spPr>
        <p:txBody>
          <a:bodyPr vert="horz" anchor="b" anchorCtr="0">
            <a:noAutofit/>
          </a:bodyPr>
          <a:lstStyle>
            <a:lvl1pPr algn="l">
              <a:lnSpc>
                <a:spcPct val="100000"/>
              </a:lnSpc>
              <a:spcBef>
                <a:spcPts val="0"/>
              </a:spcBef>
              <a:spcAft>
                <a:spcPts val="0"/>
              </a:spcAft>
              <a:defRPr sz="2000" b="1" baseline="0">
                <a:solidFill>
                  <a:schemeClr val="tx1"/>
                </a:solidFill>
                <a:latin typeface="+mj-lt"/>
                <a:ea typeface="+mj-ea"/>
                <a:cs typeface="+mj-cs"/>
                <a:sym typeface="+mj-lt"/>
              </a:defRPr>
            </a:lvl1pPr>
          </a:lstStyle>
          <a:p>
            <a:r>
              <a:rPr lang="ja-JP" altLang="en-US" noProof="0"/>
              <a:t>表紙タイトル</a:t>
            </a:r>
            <a:endParaRPr lang="en-US" noProof="0"/>
          </a:p>
        </p:txBody>
      </p:sp>
      <p:sp>
        <p:nvSpPr>
          <p:cNvPr id="1036" name="Subtitle 2"/>
          <p:cNvSpPr>
            <a:spLocks noGrp="1"/>
          </p:cNvSpPr>
          <p:nvPr>
            <p:ph type="subTitle" idx="1" hasCustomPrompt="1"/>
          </p:nvPr>
        </p:nvSpPr>
        <p:spPr bwMode="gray">
          <a:xfrm>
            <a:off x="417600" y="5652000"/>
            <a:ext cx="4536000" cy="492443"/>
          </a:xfrm>
          <a:prstGeom prst="rect">
            <a:avLst/>
          </a:prstGeom>
        </p:spPr>
        <p:txBody>
          <a:bodyPr lIns="0" tIns="0" rIns="0" bIns="0" anchor="t" anchorCtr="0">
            <a:noAutofit/>
          </a:bodyPr>
          <a:lstStyle>
            <a:lvl1pPr marL="0" indent="0" algn="l">
              <a:lnSpc>
                <a:spcPct val="100000"/>
              </a:lnSpc>
              <a:spcBef>
                <a:spcPts val="0"/>
              </a:spcBef>
              <a:spcAft>
                <a:spcPts val="0"/>
              </a:spcAft>
              <a:buNone/>
              <a:defRPr sz="1600" baseline="0">
                <a:solidFill>
                  <a:schemeClr val="tx1"/>
                </a:solidFill>
                <a:latin typeface="+mn-lt"/>
                <a:ea typeface="+mn-ea"/>
                <a:cs typeface="+mn-cs"/>
                <a:sym typeface="+mn-lt"/>
              </a:defRPr>
            </a:lvl1pPr>
            <a:lvl2pPr marL="495283" indent="0" algn="ctr">
              <a:buNone/>
              <a:defRPr sz="2167"/>
            </a:lvl2pPr>
            <a:lvl3pPr marL="990564" indent="0" algn="ctr">
              <a:buNone/>
              <a:defRPr sz="1950"/>
            </a:lvl3pPr>
            <a:lvl4pPr marL="1485846" indent="0" algn="ctr">
              <a:buNone/>
              <a:defRPr sz="1733"/>
            </a:lvl4pPr>
            <a:lvl5pPr marL="1981127" indent="0" algn="ctr">
              <a:buNone/>
              <a:defRPr sz="1733"/>
            </a:lvl5pPr>
            <a:lvl6pPr marL="2476410" indent="0" algn="ctr">
              <a:buNone/>
              <a:defRPr sz="1733"/>
            </a:lvl6pPr>
            <a:lvl7pPr marL="2971692" indent="0" algn="ctr">
              <a:buNone/>
              <a:defRPr sz="1733"/>
            </a:lvl7pPr>
            <a:lvl8pPr marL="3466973" indent="0" algn="ctr">
              <a:buNone/>
              <a:defRPr sz="1733"/>
            </a:lvl8pPr>
            <a:lvl9pPr marL="3962255" indent="0" algn="ctr">
              <a:buNone/>
              <a:defRPr sz="1733"/>
            </a:lvl9pPr>
          </a:lstStyle>
          <a:p>
            <a:r>
              <a:rPr lang="ja-JP" altLang="en-US" noProof="0"/>
              <a:t>表紙サブタイトル</a:t>
            </a:r>
            <a:endParaRPr lang="en-US" noProof="0"/>
          </a:p>
        </p:txBody>
      </p:sp>
      <p:sp>
        <p:nvSpPr>
          <p:cNvPr id="1037" name="Text Placeholder 4"/>
          <p:cNvSpPr>
            <a:spLocks noGrp="1"/>
          </p:cNvSpPr>
          <p:nvPr>
            <p:ph type="body" sz="quarter" idx="10"/>
          </p:nvPr>
        </p:nvSpPr>
        <p:spPr bwMode="gray">
          <a:xfrm>
            <a:off x="417599" y="6408000"/>
            <a:ext cx="4536000" cy="215444"/>
          </a:xfrm>
          <a:prstGeom prst="rect">
            <a:avLst/>
          </a:prstGeom>
        </p:spPr>
        <p:txBody>
          <a:bodyPr wrap="square" lIns="0" anchor="b" anchorCtr="0">
            <a:spAutoFit/>
          </a:bodyPr>
          <a:lstStyle>
            <a:lvl1pPr>
              <a:lnSpc>
                <a:spcPct val="100000"/>
              </a:lnSpc>
              <a:spcBef>
                <a:spcPts val="0"/>
              </a:spcBef>
              <a:spcAft>
                <a:spcPts val="0"/>
              </a:spcAft>
              <a:defRPr sz="1400" baseline="0">
                <a:solidFill>
                  <a:schemeClr val="tx1"/>
                </a:solidFill>
                <a:latin typeface="+mn-lt"/>
                <a:ea typeface="+mn-ea"/>
                <a:cs typeface="+mn-cs"/>
                <a:sym typeface="+mn-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ja-JP" altLang="en-US" noProof="0"/>
              <a:t>マスター テキストの書式設定</a:t>
            </a:r>
          </a:p>
        </p:txBody>
      </p:sp>
      <p:sp>
        <p:nvSpPr>
          <p:cNvPr id="1038" name="テキスト プレースホルダー 9"/>
          <p:cNvSpPr>
            <a:spLocks noGrp="1"/>
          </p:cNvSpPr>
          <p:nvPr>
            <p:ph type="body" sz="quarter" idx="12" hasCustomPrompt="1"/>
          </p:nvPr>
        </p:nvSpPr>
        <p:spPr bwMode="gray">
          <a:xfrm>
            <a:off x="4953000" y="396000"/>
            <a:ext cx="4536000" cy="676800"/>
          </a:xfrm>
          <a:prstGeom prst="rect">
            <a:avLst/>
          </a:prstGeom>
        </p:spPr>
        <p:txBody>
          <a:bodyPr lIns="0">
            <a:normAutofit/>
          </a:bodyPr>
          <a:lstStyle>
            <a:lvl1pPr algn="r">
              <a:lnSpc>
                <a:spcPct val="100000"/>
              </a:lnSpc>
              <a:spcBef>
                <a:spcPts val="0"/>
              </a:spcBef>
              <a:defRPr sz="2200" baseline="0">
                <a:latin typeface="+mn-lt"/>
                <a:ea typeface="+mn-ea"/>
                <a:cs typeface="+mn-cs"/>
                <a:sym typeface="+mn-lt"/>
              </a:defRPr>
            </a:lvl1pPr>
            <a:lvl2pPr>
              <a:defRPr sz="2200"/>
            </a:lvl2pPr>
            <a:lvl3pPr>
              <a:defRPr sz="2200"/>
            </a:lvl3pPr>
            <a:lvl4pPr>
              <a:defRPr sz="2200"/>
            </a:lvl4pPr>
            <a:lvl5pPr>
              <a:defRPr sz="2200"/>
            </a:lvl5pPr>
          </a:lstStyle>
          <a:p>
            <a:pPr lvl="0"/>
            <a:r>
              <a:rPr kumimoji="1" lang="ja-JP" altLang="en-US"/>
              <a:t>クライアント社名</a:t>
            </a:r>
          </a:p>
        </p:txBody>
      </p:sp>
      <p:pic>
        <p:nvPicPr>
          <p:cNvPr id="1039" name="図 6"/>
          <p:cNvPicPr>
            <a:picLocks noChangeAspect="1"/>
          </p:cNvPicPr>
          <p:nvPr userDrawn="1"/>
        </p:nvPicPr>
        <p:blipFill>
          <a:blip r:embed="rId3"/>
          <a:stretch>
            <a:fillRect/>
          </a:stretch>
        </p:blipFill>
        <p:spPr bwMode="gray">
          <a:xfrm>
            <a:off x="416496" y="432000"/>
            <a:ext cx="1872000" cy="587972"/>
          </a:xfrm>
          <a:prstGeom prst="rect">
            <a:avLst/>
          </a:prstGeom>
        </p:spPr>
      </p:pic>
      <p:sp>
        <p:nvSpPr>
          <p:cNvPr id="1040" name="日付プレースホルダー 5"/>
          <p:cNvSpPr>
            <a:spLocks noGrp="1"/>
          </p:cNvSpPr>
          <p:nvPr>
            <p:ph type="dt" sz="half" idx="13"/>
          </p:nvPr>
        </p:nvSpPr>
        <p:spPr bwMode="gray"/>
        <p:txBody>
          <a:bodyPr/>
          <a:lstStyle>
            <a:lvl1pPr>
              <a:defRPr>
                <a:cs typeface="+mn-cs"/>
              </a:defRPr>
            </a:lvl1pPr>
          </a:lstStyle>
          <a:p>
            <a:pPr algn="ctr"/>
            <a:endParaRPr lang="en-US"/>
          </a:p>
        </p:txBody>
      </p:sp>
    </p:spTree>
    <p:extLst>
      <p:ext uri="{BB962C8B-B14F-4D97-AF65-F5344CB8AC3E}">
        <p14:creationId xmlns:p14="http://schemas.microsoft.com/office/powerpoint/2010/main" val="105815523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基本版） タイトル ロゴ無_A4">
    <p:spTree>
      <p:nvGrpSpPr>
        <p:cNvPr id="0" name=""/>
        <p:cNvGrpSpPr/>
        <p:nvPr/>
      </p:nvGrpSpPr>
      <p:grpSpPr>
        <a:xfrm>
          <a:off x="0" y="0"/>
          <a:ext cx="0" cy="0"/>
          <a:chOff x="0" y="0"/>
          <a:chExt cx="0" cy="0"/>
        </a:xfrm>
      </p:grpSpPr>
      <p:graphicFrame>
        <p:nvGraphicFramePr>
          <p:cNvPr id="1042" name="オブジェクト 3" hidden="1"/>
          <p:cNvGraphicFramePr/>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049" name="think-cellスライド" r:id="rId1" imgW="563" imgH="564" progId="TCLayout.ActiveDocument.1">
                  <p:embed/>
                </p:oleObj>
              </mc:Choice>
              <mc:Fallback>
                <p:oleObj spid="" name="think-cellスライド" r:id="rId1" imgW="563" imgH="564" progId="TCLayout.ActiveDocument.1">
                  <p:embed/>
                  <p:pic>
                    <p:nvPicPr>
                      <p:cNvPr id="0" name="オブジェクト 3" hidden="1"/>
                      <p:cNvPicPr>
                        <a:picLocks noChangeAspect="1"/>
                      </p:cNvPicPr>
                      <p:nvPr/>
                    </p:nvPicPr>
                    <p:blipFill>
                      <a:blip r:embed="rId2"/>
                      <a:stretch>
                        <a:fillRect/>
                      </a:stretch>
                    </p:blipFill>
                    <p:spPr>
                      <a:xfrm>
                        <a:off x="1588" y="1588"/>
                        <a:ext cx="1588" cy="1588"/>
                      </a:xfrm>
                      <a:prstGeom prst="rect">
                        <a:avLst/>
                      </a:prstGeom>
                    </p:spPr>
                  </p:pic>
                </p:oleObj>
              </mc:Fallback>
            </mc:AlternateContent>
          </a:graphicData>
        </a:graphic>
      </p:graphicFrame>
      <p:sp>
        <p:nvSpPr>
          <p:cNvPr id="1043" name="Picture Placeholder 8"/>
          <p:cNvSpPr>
            <a:spLocks noGrp="1" noChangeAspect="1"/>
          </p:cNvSpPr>
          <p:nvPr>
            <p:ph type="pic" sz="quarter" idx="11"/>
          </p:nvPr>
        </p:nvSpPr>
        <p:spPr bwMode="gray">
          <a:xfrm>
            <a:off x="2523000" y="999000"/>
            <a:ext cx="4860000" cy="4860000"/>
          </a:xfrm>
          <a:prstGeom prst="rect">
            <a:avLst/>
          </a:prstGeom>
        </p:spPr>
        <p:txBody>
          <a:bodyPr/>
          <a:lstStyle>
            <a:lvl1pPr>
              <a:defRPr>
                <a:latin typeface="+mn-lt"/>
                <a:ea typeface="+mn-ea"/>
                <a:cs typeface="+mn-cs"/>
                <a:sym typeface="+mn-lt"/>
              </a:defRPr>
            </a:lvl1pPr>
          </a:lstStyle>
          <a:p>
            <a:r>
              <a:rPr lang="ja-JP" altLang="en-US"/>
              <a:t>アイコンをクリックして図を追加</a:t>
            </a:r>
            <a:endParaRPr lang="en-GB"/>
          </a:p>
        </p:txBody>
      </p:sp>
      <p:sp>
        <p:nvSpPr>
          <p:cNvPr id="1044" name="Title 1"/>
          <p:cNvSpPr>
            <a:spLocks noGrp="1"/>
          </p:cNvSpPr>
          <p:nvPr>
            <p:ph type="ctrTitle" hasCustomPrompt="1"/>
          </p:nvPr>
        </p:nvSpPr>
        <p:spPr bwMode="gray">
          <a:xfrm>
            <a:off x="417600" y="5040000"/>
            <a:ext cx="4536000" cy="615553"/>
          </a:xfrm>
        </p:spPr>
        <p:txBody>
          <a:bodyPr vert="horz" anchor="b" anchorCtr="0">
            <a:noAutofit/>
          </a:bodyPr>
          <a:lstStyle>
            <a:lvl1pPr algn="l">
              <a:lnSpc>
                <a:spcPct val="100000"/>
              </a:lnSpc>
              <a:spcBef>
                <a:spcPts val="0"/>
              </a:spcBef>
              <a:spcAft>
                <a:spcPts val="0"/>
              </a:spcAft>
              <a:defRPr sz="2000" b="1" baseline="0">
                <a:solidFill>
                  <a:schemeClr val="tx1"/>
                </a:solidFill>
                <a:latin typeface="+mj-lt"/>
                <a:ea typeface="+mj-ea"/>
                <a:cs typeface="+mj-cs"/>
                <a:sym typeface="+mj-lt"/>
              </a:defRPr>
            </a:lvl1pPr>
          </a:lstStyle>
          <a:p>
            <a:r>
              <a:rPr lang="ja-JP" altLang="en-US" noProof="0"/>
              <a:t>表紙タイトル</a:t>
            </a:r>
            <a:endParaRPr lang="en-US" noProof="0"/>
          </a:p>
        </p:txBody>
      </p:sp>
      <p:sp>
        <p:nvSpPr>
          <p:cNvPr id="1045" name="Subtitle 2"/>
          <p:cNvSpPr>
            <a:spLocks noGrp="1"/>
          </p:cNvSpPr>
          <p:nvPr>
            <p:ph type="subTitle" idx="1" hasCustomPrompt="1"/>
          </p:nvPr>
        </p:nvSpPr>
        <p:spPr bwMode="gray">
          <a:xfrm>
            <a:off x="417600" y="5652000"/>
            <a:ext cx="4536000" cy="492443"/>
          </a:xfrm>
          <a:prstGeom prst="rect">
            <a:avLst/>
          </a:prstGeom>
        </p:spPr>
        <p:txBody>
          <a:bodyPr lIns="0" tIns="0" rIns="0" bIns="0" anchor="t" anchorCtr="0">
            <a:noAutofit/>
          </a:bodyPr>
          <a:lstStyle>
            <a:lvl1pPr marL="0" indent="0" algn="l">
              <a:lnSpc>
                <a:spcPct val="100000"/>
              </a:lnSpc>
              <a:spcBef>
                <a:spcPts val="0"/>
              </a:spcBef>
              <a:spcAft>
                <a:spcPts val="0"/>
              </a:spcAft>
              <a:buNone/>
              <a:defRPr sz="1600">
                <a:solidFill>
                  <a:schemeClr val="tx1"/>
                </a:solidFill>
                <a:latin typeface="+mn-lt"/>
                <a:ea typeface="+mn-ea"/>
                <a:cs typeface="+mn-cs"/>
                <a:sym typeface="+mn-lt"/>
              </a:defRPr>
            </a:lvl1pPr>
            <a:lvl2pPr marL="495283" indent="0" algn="ctr">
              <a:buNone/>
              <a:defRPr sz="2167"/>
            </a:lvl2pPr>
            <a:lvl3pPr marL="990564" indent="0" algn="ctr">
              <a:buNone/>
              <a:defRPr sz="1950"/>
            </a:lvl3pPr>
            <a:lvl4pPr marL="1485846" indent="0" algn="ctr">
              <a:buNone/>
              <a:defRPr sz="1733"/>
            </a:lvl4pPr>
            <a:lvl5pPr marL="1981127" indent="0" algn="ctr">
              <a:buNone/>
              <a:defRPr sz="1733"/>
            </a:lvl5pPr>
            <a:lvl6pPr marL="2476410" indent="0" algn="ctr">
              <a:buNone/>
              <a:defRPr sz="1733"/>
            </a:lvl6pPr>
            <a:lvl7pPr marL="2971692" indent="0" algn="ctr">
              <a:buNone/>
              <a:defRPr sz="1733"/>
            </a:lvl7pPr>
            <a:lvl8pPr marL="3466973" indent="0" algn="ctr">
              <a:buNone/>
              <a:defRPr sz="1733"/>
            </a:lvl8pPr>
            <a:lvl9pPr marL="3962255" indent="0" algn="ctr">
              <a:buNone/>
              <a:defRPr sz="1733"/>
            </a:lvl9pPr>
          </a:lstStyle>
          <a:p>
            <a:r>
              <a:rPr lang="ja-JP" altLang="en-US" noProof="0"/>
              <a:t>表紙サブタイトル</a:t>
            </a:r>
            <a:endParaRPr lang="en-US" noProof="0"/>
          </a:p>
        </p:txBody>
      </p:sp>
      <p:sp>
        <p:nvSpPr>
          <p:cNvPr id="1046" name="Text Placeholder 4"/>
          <p:cNvSpPr>
            <a:spLocks noGrp="1"/>
          </p:cNvSpPr>
          <p:nvPr>
            <p:ph type="body" sz="quarter" idx="10"/>
          </p:nvPr>
        </p:nvSpPr>
        <p:spPr bwMode="gray">
          <a:xfrm>
            <a:off x="417599" y="6408000"/>
            <a:ext cx="4536000" cy="215444"/>
          </a:xfrm>
          <a:prstGeom prst="rect">
            <a:avLst/>
          </a:prstGeom>
        </p:spPr>
        <p:txBody>
          <a:bodyPr wrap="square" lIns="0" anchor="b" anchorCtr="0">
            <a:spAutoFit/>
          </a:bodyPr>
          <a:lstStyle>
            <a:lvl1pPr>
              <a:lnSpc>
                <a:spcPct val="100000"/>
              </a:lnSpc>
              <a:spcBef>
                <a:spcPts val="0"/>
              </a:spcBef>
              <a:spcAft>
                <a:spcPts val="0"/>
              </a:spcAft>
              <a:defRPr sz="1400">
                <a:solidFill>
                  <a:schemeClr val="tx1"/>
                </a:solidFill>
                <a:latin typeface="+mn-lt"/>
                <a:ea typeface="+mn-ea"/>
                <a:cs typeface="+mn-cs"/>
                <a:sym typeface="+mn-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ja-JP" altLang="en-US" noProof="0"/>
              <a:t>マスター テキストの書式設定</a:t>
            </a:r>
          </a:p>
        </p:txBody>
      </p:sp>
      <p:sp>
        <p:nvSpPr>
          <p:cNvPr id="1047" name="日付プレースホルダー 5"/>
          <p:cNvSpPr>
            <a:spLocks noGrp="1"/>
          </p:cNvSpPr>
          <p:nvPr>
            <p:ph type="dt" sz="half" idx="12"/>
          </p:nvPr>
        </p:nvSpPr>
        <p:spPr bwMode="gray"/>
        <p:txBody>
          <a:bodyPr/>
          <a:lstStyle>
            <a:lvl1pPr>
              <a:defRPr>
                <a:cs typeface="+mn-cs"/>
              </a:defRPr>
            </a:lvl1pPr>
          </a:lstStyle>
          <a:p>
            <a:pPr algn="ctr"/>
            <a:endParaRPr lang="en-US"/>
          </a:p>
        </p:txBody>
      </p:sp>
    </p:spTree>
    <p:extLst>
      <p:ext uri="{BB962C8B-B14F-4D97-AF65-F5344CB8AC3E}">
        <p14:creationId xmlns:p14="http://schemas.microsoft.com/office/powerpoint/2010/main" val="2543739819"/>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基本版） タイトル_ ロゴ入り_A4_黒">
    <p:bg bwMode="gray">
      <p:bgPr>
        <a:solidFill>
          <a:schemeClr val="tx1"/>
        </a:solidFill>
        <a:effectLst/>
      </p:bgPr>
    </p:bg>
    <p:spTree>
      <p:nvGrpSpPr>
        <p:cNvPr id="0" name=""/>
        <p:cNvGrpSpPr/>
        <p:nvPr/>
      </p:nvGrpSpPr>
      <p:grpSpPr>
        <a:xfrm>
          <a:off x="0" y="0"/>
          <a:ext cx="0" cy="0"/>
          <a:chOff x="0" y="0"/>
          <a:chExt cx="0" cy="0"/>
        </a:xfrm>
      </p:grpSpPr>
      <p:graphicFrame>
        <p:nvGraphicFramePr>
          <p:cNvPr id="1049" name="オブジェクト 3" hidden="1"/>
          <p:cNvGraphicFramePr/>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3073" name="think-cellスライド" r:id="rId1" imgW="563" imgH="564" progId="TCLayout.ActiveDocument.1">
                  <p:embed/>
                </p:oleObj>
              </mc:Choice>
              <mc:Fallback>
                <p:oleObj spid="" name="think-cellスライド" r:id="rId1" imgW="563" imgH="564" progId="TCLayout.ActiveDocument.1">
                  <p:embed/>
                  <p:pic>
                    <p:nvPicPr>
                      <p:cNvPr id="0" name="オブジェクト 3" hidden="1"/>
                      <p:cNvPicPr>
                        <a:picLocks noChangeAspect="1"/>
                      </p:cNvPicPr>
                      <p:nvPr/>
                    </p:nvPicPr>
                    <p:blipFill>
                      <a:blip r:embed="rId2"/>
                      <a:stretch>
                        <a:fillRect/>
                      </a:stretch>
                    </p:blipFill>
                    <p:spPr>
                      <a:xfrm>
                        <a:off x="1588" y="1588"/>
                        <a:ext cx="1588" cy="1588"/>
                      </a:xfrm>
                      <a:prstGeom prst="rect">
                        <a:avLst/>
                      </a:prstGeom>
                    </p:spPr>
                  </p:pic>
                </p:oleObj>
              </mc:Fallback>
            </mc:AlternateContent>
          </a:graphicData>
        </a:graphic>
      </p:graphicFrame>
      <p:sp>
        <p:nvSpPr>
          <p:cNvPr id="1050" name="Picture Placeholder 8"/>
          <p:cNvSpPr>
            <a:spLocks noGrp="1" noChangeAspect="1"/>
          </p:cNvSpPr>
          <p:nvPr>
            <p:ph type="pic" sz="quarter" idx="11"/>
          </p:nvPr>
        </p:nvSpPr>
        <p:spPr bwMode="gray">
          <a:xfrm>
            <a:off x="2523000" y="999000"/>
            <a:ext cx="4860000" cy="4860000"/>
          </a:xfrm>
          <a:prstGeom prst="rect">
            <a:avLst/>
          </a:prstGeom>
        </p:spPr>
        <p:txBody>
          <a:bodyPr/>
          <a:lstStyle>
            <a:lvl1pPr>
              <a:defRPr baseline="0">
                <a:latin typeface="+mn-lt"/>
                <a:ea typeface="+mn-ea"/>
                <a:cs typeface="+mn-cs"/>
                <a:sym typeface="+mn-lt"/>
              </a:defRPr>
            </a:lvl1pPr>
          </a:lstStyle>
          <a:p>
            <a:r>
              <a:rPr lang="ja-JP" altLang="en-US"/>
              <a:t>アイコンをクリックして図を追加</a:t>
            </a:r>
            <a:endParaRPr lang="en-GB"/>
          </a:p>
        </p:txBody>
      </p:sp>
      <p:sp>
        <p:nvSpPr>
          <p:cNvPr id="1051" name="Title 1"/>
          <p:cNvSpPr>
            <a:spLocks noGrp="1"/>
          </p:cNvSpPr>
          <p:nvPr>
            <p:ph type="ctrTitle" hasCustomPrompt="1"/>
          </p:nvPr>
        </p:nvSpPr>
        <p:spPr bwMode="gray">
          <a:xfrm>
            <a:off x="417600" y="5040000"/>
            <a:ext cx="4536000" cy="615553"/>
          </a:xfrm>
        </p:spPr>
        <p:txBody>
          <a:bodyPr vert="horz" anchor="b" anchorCtr="0">
            <a:noAutofit/>
          </a:bodyPr>
          <a:lstStyle>
            <a:lvl1pPr algn="l">
              <a:lnSpc>
                <a:spcPct val="100000"/>
              </a:lnSpc>
              <a:spcBef>
                <a:spcPts val="0"/>
              </a:spcBef>
              <a:spcAft>
                <a:spcPts val="0"/>
              </a:spcAft>
              <a:defRPr sz="2000" b="1" baseline="0">
                <a:solidFill>
                  <a:schemeClr val="bg1"/>
                </a:solidFill>
                <a:latin typeface="+mj-lt"/>
                <a:ea typeface="+mj-ea"/>
                <a:cs typeface="+mj-cs"/>
                <a:sym typeface="+mj-lt"/>
              </a:defRPr>
            </a:lvl1pPr>
          </a:lstStyle>
          <a:p>
            <a:r>
              <a:rPr lang="ja-JP" altLang="en-US" noProof="0"/>
              <a:t>表紙タイトル</a:t>
            </a:r>
            <a:endParaRPr lang="en-US" noProof="0"/>
          </a:p>
        </p:txBody>
      </p:sp>
      <p:sp>
        <p:nvSpPr>
          <p:cNvPr id="1052" name="Subtitle 2"/>
          <p:cNvSpPr>
            <a:spLocks noGrp="1"/>
          </p:cNvSpPr>
          <p:nvPr>
            <p:ph type="subTitle" idx="1" hasCustomPrompt="1"/>
          </p:nvPr>
        </p:nvSpPr>
        <p:spPr bwMode="gray">
          <a:xfrm>
            <a:off x="417600" y="5652000"/>
            <a:ext cx="4536000" cy="492443"/>
          </a:xfrm>
          <a:prstGeom prst="rect">
            <a:avLst/>
          </a:prstGeom>
        </p:spPr>
        <p:txBody>
          <a:bodyPr lIns="0" tIns="0" rIns="0" bIns="0" anchor="t" anchorCtr="0">
            <a:noAutofit/>
          </a:bodyPr>
          <a:lstStyle>
            <a:lvl1pPr marL="0" indent="0" algn="l">
              <a:lnSpc>
                <a:spcPct val="100000"/>
              </a:lnSpc>
              <a:spcBef>
                <a:spcPts val="0"/>
              </a:spcBef>
              <a:spcAft>
                <a:spcPts val="0"/>
              </a:spcAft>
              <a:buNone/>
              <a:defRPr sz="1600" baseline="0">
                <a:solidFill>
                  <a:schemeClr val="bg1"/>
                </a:solidFill>
                <a:latin typeface="+mn-lt"/>
                <a:ea typeface="+mn-ea"/>
                <a:cs typeface="+mn-cs"/>
                <a:sym typeface="+mn-lt"/>
              </a:defRPr>
            </a:lvl1pPr>
            <a:lvl2pPr marL="495283" indent="0" algn="ctr">
              <a:buNone/>
              <a:defRPr sz="2167"/>
            </a:lvl2pPr>
            <a:lvl3pPr marL="990564" indent="0" algn="ctr">
              <a:buNone/>
              <a:defRPr sz="1950"/>
            </a:lvl3pPr>
            <a:lvl4pPr marL="1485846" indent="0" algn="ctr">
              <a:buNone/>
              <a:defRPr sz="1733"/>
            </a:lvl4pPr>
            <a:lvl5pPr marL="1981127" indent="0" algn="ctr">
              <a:buNone/>
              <a:defRPr sz="1733"/>
            </a:lvl5pPr>
            <a:lvl6pPr marL="2476410" indent="0" algn="ctr">
              <a:buNone/>
              <a:defRPr sz="1733"/>
            </a:lvl6pPr>
            <a:lvl7pPr marL="2971692" indent="0" algn="ctr">
              <a:buNone/>
              <a:defRPr sz="1733"/>
            </a:lvl7pPr>
            <a:lvl8pPr marL="3466973" indent="0" algn="ctr">
              <a:buNone/>
              <a:defRPr sz="1733"/>
            </a:lvl8pPr>
            <a:lvl9pPr marL="3962255" indent="0" algn="ctr">
              <a:buNone/>
              <a:defRPr sz="1733"/>
            </a:lvl9pPr>
          </a:lstStyle>
          <a:p>
            <a:r>
              <a:rPr lang="ja-JP" altLang="en-US" noProof="0"/>
              <a:t>表紙サブタイトル</a:t>
            </a:r>
            <a:endParaRPr lang="en-US" noProof="0"/>
          </a:p>
        </p:txBody>
      </p:sp>
      <p:sp>
        <p:nvSpPr>
          <p:cNvPr id="1053" name="Text Placeholder 4"/>
          <p:cNvSpPr>
            <a:spLocks noGrp="1"/>
          </p:cNvSpPr>
          <p:nvPr>
            <p:ph type="body" sz="quarter" idx="10"/>
          </p:nvPr>
        </p:nvSpPr>
        <p:spPr bwMode="gray">
          <a:xfrm>
            <a:off x="417599" y="6408000"/>
            <a:ext cx="4536000" cy="215444"/>
          </a:xfrm>
          <a:prstGeom prst="rect">
            <a:avLst/>
          </a:prstGeom>
        </p:spPr>
        <p:txBody>
          <a:bodyPr wrap="square" lIns="0" anchor="b" anchorCtr="0">
            <a:spAutoFit/>
          </a:bodyPr>
          <a:lstStyle>
            <a:lvl1pPr>
              <a:lnSpc>
                <a:spcPct val="100000"/>
              </a:lnSpc>
              <a:spcBef>
                <a:spcPts val="0"/>
              </a:spcBef>
              <a:spcAft>
                <a:spcPts val="0"/>
              </a:spcAft>
              <a:defRPr sz="1400" baseline="0">
                <a:solidFill>
                  <a:schemeClr val="bg1"/>
                </a:solidFill>
                <a:latin typeface="+mn-lt"/>
                <a:ea typeface="+mn-ea"/>
                <a:cs typeface="+mn-cs"/>
                <a:sym typeface="+mn-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ja-JP" altLang="en-US" noProof="0"/>
              <a:t>マスター テキストの書式設定</a:t>
            </a:r>
          </a:p>
        </p:txBody>
      </p:sp>
      <p:sp>
        <p:nvSpPr>
          <p:cNvPr id="1054" name="テキスト プレースホルダー 9"/>
          <p:cNvSpPr>
            <a:spLocks noGrp="1"/>
          </p:cNvSpPr>
          <p:nvPr>
            <p:ph type="body" sz="quarter" idx="12" hasCustomPrompt="1"/>
          </p:nvPr>
        </p:nvSpPr>
        <p:spPr bwMode="gray">
          <a:xfrm>
            <a:off x="4953000" y="396000"/>
            <a:ext cx="4536000" cy="676800"/>
          </a:xfrm>
          <a:prstGeom prst="rect">
            <a:avLst/>
          </a:prstGeom>
        </p:spPr>
        <p:txBody>
          <a:bodyPr lIns="0">
            <a:normAutofit/>
          </a:bodyPr>
          <a:lstStyle>
            <a:lvl1pPr algn="r">
              <a:lnSpc>
                <a:spcPct val="100000"/>
              </a:lnSpc>
              <a:spcBef>
                <a:spcPts val="0"/>
              </a:spcBef>
              <a:defRPr sz="2200" baseline="0">
                <a:solidFill>
                  <a:schemeClr val="bg1"/>
                </a:solidFill>
                <a:latin typeface="+mn-lt"/>
                <a:ea typeface="+mn-ea"/>
                <a:cs typeface="+mn-cs"/>
                <a:sym typeface="+mn-lt"/>
              </a:defRPr>
            </a:lvl1pPr>
            <a:lvl2pPr>
              <a:defRPr sz="2200"/>
            </a:lvl2pPr>
            <a:lvl3pPr>
              <a:defRPr sz="2200"/>
            </a:lvl3pPr>
            <a:lvl4pPr>
              <a:defRPr sz="2200"/>
            </a:lvl4pPr>
            <a:lvl5pPr>
              <a:defRPr sz="2200"/>
            </a:lvl5pPr>
          </a:lstStyle>
          <a:p>
            <a:pPr lvl="0"/>
            <a:r>
              <a:rPr kumimoji="1" lang="ja-JP" altLang="en-US"/>
              <a:t>クライアント社名</a:t>
            </a:r>
          </a:p>
        </p:txBody>
      </p:sp>
      <p:pic>
        <p:nvPicPr>
          <p:cNvPr id="1055" name="図 10"/>
          <p:cNvPicPr>
            <a:picLocks noChangeAspect="1"/>
          </p:cNvPicPr>
          <p:nvPr userDrawn="1"/>
        </p:nvPicPr>
        <p:blipFill>
          <a:blip r:embed="rId3"/>
          <a:stretch>
            <a:fillRect/>
          </a:stretch>
        </p:blipFill>
        <p:spPr bwMode="gray">
          <a:xfrm>
            <a:off x="417600" y="432000"/>
            <a:ext cx="1872000" cy="581488"/>
          </a:xfrm>
          <a:prstGeom prst="rect">
            <a:avLst/>
          </a:prstGeom>
        </p:spPr>
      </p:pic>
      <p:sp>
        <p:nvSpPr>
          <p:cNvPr id="1056" name="日付プレースホルダー 5"/>
          <p:cNvSpPr>
            <a:spLocks noGrp="1"/>
          </p:cNvSpPr>
          <p:nvPr>
            <p:ph type="dt" sz="half" idx="13"/>
          </p:nvPr>
        </p:nvSpPr>
        <p:spPr bwMode="gray"/>
        <p:txBody>
          <a:bodyPr/>
          <a:lstStyle>
            <a:lvl1pPr>
              <a:defRPr>
                <a:cs typeface="+mn-cs"/>
              </a:defRPr>
            </a:lvl1pPr>
          </a:lstStyle>
          <a:p>
            <a:pPr algn="ctr"/>
            <a:endParaRPr lang="en-US"/>
          </a:p>
        </p:txBody>
      </p:sp>
    </p:spTree>
    <p:extLst>
      <p:ext uri="{BB962C8B-B14F-4D97-AF65-F5344CB8AC3E}">
        <p14:creationId xmlns:p14="http://schemas.microsoft.com/office/powerpoint/2010/main" val="3291538517"/>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基本版） タイトル ロゴ無_A4_黒">
    <p:bg bwMode="gray">
      <p:bgPr>
        <a:solidFill>
          <a:schemeClr val="tx1"/>
        </a:solidFill>
        <a:effectLst/>
      </p:bgPr>
    </p:bg>
    <p:spTree>
      <p:nvGrpSpPr>
        <p:cNvPr id="0" name=""/>
        <p:cNvGrpSpPr/>
        <p:nvPr/>
      </p:nvGrpSpPr>
      <p:grpSpPr>
        <a:xfrm>
          <a:off x="0" y="0"/>
          <a:ext cx="0" cy="0"/>
          <a:chOff x="0" y="0"/>
          <a:chExt cx="0" cy="0"/>
        </a:xfrm>
      </p:grpSpPr>
      <p:graphicFrame>
        <p:nvGraphicFramePr>
          <p:cNvPr id="1058" name="オブジェクト 3" hidden="1"/>
          <p:cNvGraphicFramePr/>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4097" name="think-cellスライド" r:id="rId1" imgW="563" imgH="564" progId="TCLayout.ActiveDocument.1">
                  <p:embed/>
                </p:oleObj>
              </mc:Choice>
              <mc:Fallback>
                <p:oleObj spid="" name="think-cellスライド" r:id="rId1" imgW="563" imgH="564" progId="TCLayout.ActiveDocument.1">
                  <p:embed/>
                  <p:pic>
                    <p:nvPicPr>
                      <p:cNvPr id="0" name="オブジェクト 3" hidden="1"/>
                      <p:cNvPicPr>
                        <a:picLocks noChangeAspect="1"/>
                      </p:cNvPicPr>
                      <p:nvPr/>
                    </p:nvPicPr>
                    <p:blipFill>
                      <a:blip r:embed="rId2"/>
                      <a:stretch>
                        <a:fillRect/>
                      </a:stretch>
                    </p:blipFill>
                    <p:spPr>
                      <a:xfrm>
                        <a:off x="1588" y="1588"/>
                        <a:ext cx="1588" cy="1588"/>
                      </a:xfrm>
                      <a:prstGeom prst="rect">
                        <a:avLst/>
                      </a:prstGeom>
                    </p:spPr>
                  </p:pic>
                </p:oleObj>
              </mc:Fallback>
            </mc:AlternateContent>
          </a:graphicData>
        </a:graphic>
      </p:graphicFrame>
      <p:sp>
        <p:nvSpPr>
          <p:cNvPr id="1059" name="Picture Placeholder 8"/>
          <p:cNvSpPr>
            <a:spLocks noGrp="1" noChangeAspect="1"/>
          </p:cNvSpPr>
          <p:nvPr>
            <p:ph type="pic" sz="quarter" idx="11"/>
          </p:nvPr>
        </p:nvSpPr>
        <p:spPr bwMode="gray">
          <a:xfrm>
            <a:off x="2523000" y="999000"/>
            <a:ext cx="4860000" cy="4860000"/>
          </a:xfrm>
          <a:prstGeom prst="rect">
            <a:avLst/>
          </a:prstGeom>
        </p:spPr>
        <p:txBody>
          <a:bodyPr/>
          <a:lstStyle>
            <a:lvl1pPr>
              <a:defRPr>
                <a:latin typeface="+mn-lt"/>
                <a:ea typeface="+mn-ea"/>
                <a:cs typeface="+mn-cs"/>
                <a:sym typeface="+mn-lt"/>
              </a:defRPr>
            </a:lvl1pPr>
          </a:lstStyle>
          <a:p>
            <a:r>
              <a:rPr lang="ja-JP" altLang="en-US"/>
              <a:t>アイコンをクリックして図を追加</a:t>
            </a:r>
            <a:endParaRPr lang="en-GB"/>
          </a:p>
        </p:txBody>
      </p:sp>
      <p:sp>
        <p:nvSpPr>
          <p:cNvPr id="1060" name="Title 1"/>
          <p:cNvSpPr>
            <a:spLocks noGrp="1"/>
          </p:cNvSpPr>
          <p:nvPr>
            <p:ph type="ctrTitle" hasCustomPrompt="1"/>
          </p:nvPr>
        </p:nvSpPr>
        <p:spPr bwMode="gray">
          <a:xfrm>
            <a:off x="417600" y="5040000"/>
            <a:ext cx="4536000" cy="615553"/>
          </a:xfrm>
        </p:spPr>
        <p:txBody>
          <a:bodyPr vert="horz" anchor="b" anchorCtr="0">
            <a:noAutofit/>
          </a:bodyPr>
          <a:lstStyle>
            <a:lvl1pPr algn="l">
              <a:lnSpc>
                <a:spcPct val="100000"/>
              </a:lnSpc>
              <a:spcBef>
                <a:spcPts val="0"/>
              </a:spcBef>
              <a:spcAft>
                <a:spcPts val="0"/>
              </a:spcAft>
              <a:defRPr sz="2000" b="1" baseline="0">
                <a:solidFill>
                  <a:schemeClr val="bg1"/>
                </a:solidFill>
                <a:latin typeface="+mj-lt"/>
                <a:ea typeface="+mj-ea"/>
                <a:cs typeface="+mj-cs"/>
                <a:sym typeface="+mj-lt"/>
              </a:defRPr>
            </a:lvl1pPr>
          </a:lstStyle>
          <a:p>
            <a:r>
              <a:rPr lang="ja-JP" altLang="en-US" noProof="0"/>
              <a:t>表紙タイトル</a:t>
            </a:r>
            <a:endParaRPr lang="en-US" noProof="0"/>
          </a:p>
        </p:txBody>
      </p:sp>
      <p:sp>
        <p:nvSpPr>
          <p:cNvPr id="1061" name="Subtitle 2"/>
          <p:cNvSpPr>
            <a:spLocks noGrp="1"/>
          </p:cNvSpPr>
          <p:nvPr>
            <p:ph type="subTitle" idx="1" hasCustomPrompt="1"/>
          </p:nvPr>
        </p:nvSpPr>
        <p:spPr bwMode="gray">
          <a:xfrm>
            <a:off x="417600" y="5652000"/>
            <a:ext cx="4536000" cy="492443"/>
          </a:xfrm>
          <a:prstGeom prst="rect">
            <a:avLst/>
          </a:prstGeom>
        </p:spPr>
        <p:txBody>
          <a:bodyPr lIns="0" tIns="0" rIns="0" bIns="0" anchor="t" anchorCtr="0">
            <a:noAutofit/>
          </a:bodyPr>
          <a:lstStyle>
            <a:lvl1pPr marL="0" indent="0" algn="l">
              <a:lnSpc>
                <a:spcPct val="100000"/>
              </a:lnSpc>
              <a:spcBef>
                <a:spcPts val="0"/>
              </a:spcBef>
              <a:spcAft>
                <a:spcPts val="0"/>
              </a:spcAft>
              <a:buNone/>
              <a:defRPr sz="1600">
                <a:solidFill>
                  <a:schemeClr val="bg1"/>
                </a:solidFill>
                <a:latin typeface="+mn-lt"/>
                <a:ea typeface="+mn-ea"/>
                <a:cs typeface="+mn-cs"/>
                <a:sym typeface="+mn-lt"/>
              </a:defRPr>
            </a:lvl1pPr>
            <a:lvl2pPr marL="495283" indent="0" algn="ctr">
              <a:buNone/>
              <a:defRPr sz="2167"/>
            </a:lvl2pPr>
            <a:lvl3pPr marL="990564" indent="0" algn="ctr">
              <a:buNone/>
              <a:defRPr sz="1950"/>
            </a:lvl3pPr>
            <a:lvl4pPr marL="1485846" indent="0" algn="ctr">
              <a:buNone/>
              <a:defRPr sz="1733"/>
            </a:lvl4pPr>
            <a:lvl5pPr marL="1981127" indent="0" algn="ctr">
              <a:buNone/>
              <a:defRPr sz="1733"/>
            </a:lvl5pPr>
            <a:lvl6pPr marL="2476410" indent="0" algn="ctr">
              <a:buNone/>
              <a:defRPr sz="1733"/>
            </a:lvl6pPr>
            <a:lvl7pPr marL="2971692" indent="0" algn="ctr">
              <a:buNone/>
              <a:defRPr sz="1733"/>
            </a:lvl7pPr>
            <a:lvl8pPr marL="3466973" indent="0" algn="ctr">
              <a:buNone/>
              <a:defRPr sz="1733"/>
            </a:lvl8pPr>
            <a:lvl9pPr marL="3962255" indent="0" algn="ctr">
              <a:buNone/>
              <a:defRPr sz="1733"/>
            </a:lvl9pPr>
          </a:lstStyle>
          <a:p>
            <a:r>
              <a:rPr lang="ja-JP" altLang="en-US" noProof="0"/>
              <a:t>表紙サブタイトル</a:t>
            </a:r>
            <a:endParaRPr lang="en-US" noProof="0"/>
          </a:p>
        </p:txBody>
      </p:sp>
      <p:sp>
        <p:nvSpPr>
          <p:cNvPr id="1062" name="Text Placeholder 4"/>
          <p:cNvSpPr>
            <a:spLocks noGrp="1"/>
          </p:cNvSpPr>
          <p:nvPr>
            <p:ph type="body" sz="quarter" idx="10"/>
          </p:nvPr>
        </p:nvSpPr>
        <p:spPr bwMode="gray">
          <a:xfrm>
            <a:off x="417599" y="6408000"/>
            <a:ext cx="4536000" cy="215444"/>
          </a:xfrm>
          <a:prstGeom prst="rect">
            <a:avLst/>
          </a:prstGeom>
        </p:spPr>
        <p:txBody>
          <a:bodyPr wrap="square" lIns="0" anchor="b" anchorCtr="0">
            <a:spAutoFit/>
          </a:bodyPr>
          <a:lstStyle>
            <a:lvl1pPr>
              <a:lnSpc>
                <a:spcPct val="100000"/>
              </a:lnSpc>
              <a:spcBef>
                <a:spcPts val="0"/>
              </a:spcBef>
              <a:spcAft>
                <a:spcPts val="0"/>
              </a:spcAft>
              <a:defRPr sz="1400">
                <a:solidFill>
                  <a:schemeClr val="bg1"/>
                </a:solidFill>
                <a:latin typeface="+mn-lt"/>
                <a:ea typeface="+mn-ea"/>
                <a:cs typeface="+mn-cs"/>
                <a:sym typeface="+mn-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ja-JP" altLang="en-US" noProof="0"/>
              <a:t>マスター テキストの書式設定</a:t>
            </a:r>
          </a:p>
        </p:txBody>
      </p:sp>
      <p:sp>
        <p:nvSpPr>
          <p:cNvPr id="1063" name="日付プレースホルダー 5"/>
          <p:cNvSpPr>
            <a:spLocks noGrp="1"/>
          </p:cNvSpPr>
          <p:nvPr>
            <p:ph type="dt" sz="half" idx="12"/>
          </p:nvPr>
        </p:nvSpPr>
        <p:spPr bwMode="gray"/>
        <p:txBody>
          <a:bodyPr/>
          <a:lstStyle>
            <a:lvl1pPr>
              <a:defRPr>
                <a:cs typeface="+mn-cs"/>
              </a:defRPr>
            </a:lvl1pPr>
          </a:lstStyle>
          <a:p>
            <a:pPr algn="ctr"/>
            <a:endParaRPr lang="en-US"/>
          </a:p>
        </p:txBody>
      </p:sp>
    </p:spTree>
    <p:extLst>
      <p:ext uri="{BB962C8B-B14F-4D97-AF65-F5344CB8AC3E}">
        <p14:creationId xmlns:p14="http://schemas.microsoft.com/office/powerpoint/2010/main" val="793438547"/>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基本版） 目次_A4">
    <p:spTree>
      <p:nvGrpSpPr>
        <p:cNvPr id="0" name=""/>
        <p:cNvGrpSpPr/>
        <p:nvPr/>
      </p:nvGrpSpPr>
      <p:grpSpPr>
        <a:xfrm>
          <a:off x="0" y="0"/>
          <a:ext cx="0" cy="0"/>
          <a:chOff x="0" y="0"/>
          <a:chExt cx="0" cy="0"/>
        </a:xfrm>
      </p:grpSpPr>
      <p:graphicFrame>
        <p:nvGraphicFramePr>
          <p:cNvPr id="1065" name="オブジェクト 1" hidden="1"/>
          <p:cNvGraphicFramePr/>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5121" name="think-cellスライド" r:id="rId1" imgW="563" imgH="564" progId="TCLayout.ActiveDocument.1">
                  <p:embed/>
                </p:oleObj>
              </mc:Choice>
              <mc:Fallback>
                <p:oleObj spid="" name="think-cellスライド" r:id="rId1" imgW="563" imgH="564" progId="TCLayout.ActiveDocument.1">
                  <p:embed/>
                  <p:pic>
                    <p:nvPicPr>
                      <p:cNvPr id="0" name="オブジェクト 1" hidden="1"/>
                      <p:cNvPicPr>
                        <a:picLocks noChangeAspect="1"/>
                      </p:cNvPicPr>
                      <p:nvPr/>
                    </p:nvPicPr>
                    <p:blipFill>
                      <a:blip r:embed="rId2"/>
                      <a:stretch>
                        <a:fillRect/>
                      </a:stretch>
                    </p:blipFill>
                    <p:spPr>
                      <a:xfrm>
                        <a:off x="1588" y="1588"/>
                        <a:ext cx="1588" cy="1588"/>
                      </a:xfrm>
                      <a:prstGeom prst="rect">
                        <a:avLst/>
                      </a:prstGeom>
                    </p:spPr>
                  </p:pic>
                </p:oleObj>
              </mc:Fallback>
            </mc:AlternateContent>
          </a:graphicData>
        </a:graphic>
      </p:graphicFrame>
      <p:sp>
        <p:nvSpPr>
          <p:cNvPr id="1066" name="Content Placeholder 3"/>
          <p:cNvSpPr>
            <a:spLocks noGrp="1"/>
          </p:cNvSpPr>
          <p:nvPr>
            <p:ph sz="quarter" idx="10"/>
          </p:nvPr>
        </p:nvSpPr>
        <p:spPr bwMode="gray">
          <a:xfrm>
            <a:off x="417000" y="1476000"/>
            <a:ext cx="4356000" cy="4824000"/>
          </a:xfrm>
          <a:prstGeom prst="rect">
            <a:avLst/>
          </a:prstGeom>
        </p:spPr>
        <p:txBody>
          <a:bodyPr/>
          <a:lstStyle>
            <a:lvl1pPr>
              <a:lnSpc>
                <a:spcPct val="110000"/>
              </a:lnSpc>
              <a:spcBef>
                <a:spcPts val="600"/>
              </a:spcBef>
              <a:tabLst>
                <a:tab pos="5448101" algn="r"/>
              </a:tabLst>
              <a:defRPr sz="1200">
                <a:latin typeface="+mn-lt"/>
                <a:ea typeface="+mn-ea"/>
                <a:cs typeface="+mn-cs"/>
                <a:sym typeface="+mn-lt"/>
              </a:defRPr>
            </a:lvl1pPr>
            <a:lvl2pPr>
              <a:lnSpc>
                <a:spcPct val="110000"/>
              </a:lnSpc>
              <a:spcBef>
                <a:spcPts val="600"/>
              </a:spcBef>
              <a:tabLst>
                <a:tab pos="5448101" algn="r"/>
              </a:tabLst>
              <a:defRPr sz="1200">
                <a:latin typeface="+mn-lt"/>
                <a:ea typeface="+mn-ea"/>
                <a:cs typeface="+mn-cs"/>
                <a:sym typeface="+mn-lt"/>
              </a:defRPr>
            </a:lvl2pPr>
            <a:lvl3pPr>
              <a:lnSpc>
                <a:spcPct val="110000"/>
              </a:lnSpc>
              <a:spcBef>
                <a:spcPts val="600"/>
              </a:spcBef>
              <a:tabLst>
                <a:tab pos="5448101" algn="r"/>
              </a:tabLst>
              <a:defRPr sz="1200">
                <a:latin typeface="+mn-lt"/>
                <a:ea typeface="+mn-ea"/>
                <a:cs typeface="+mn-cs"/>
                <a:sym typeface="+mn-lt"/>
              </a:defRPr>
            </a:lvl3pPr>
            <a:lvl4pPr>
              <a:lnSpc>
                <a:spcPct val="110000"/>
              </a:lnSpc>
              <a:spcBef>
                <a:spcPts val="600"/>
              </a:spcBef>
              <a:tabLst>
                <a:tab pos="5448101" algn="r"/>
              </a:tabLst>
              <a:defRPr sz="1200">
                <a:latin typeface="+mn-lt"/>
                <a:ea typeface="+mn-ea"/>
                <a:cs typeface="+mn-cs"/>
                <a:sym typeface="+mn-lt"/>
              </a:defRPr>
            </a:lvl4pPr>
            <a:lvl5pPr>
              <a:tabLst>
                <a:tab pos="5448101" algn="r"/>
              </a:tabLst>
              <a:defRPr baseline="0"/>
            </a:lvl5pPr>
          </a:lstStyle>
          <a:p>
            <a:pPr lvl="0"/>
            <a:r>
              <a:rPr lang="ja-JP" altLang="en-US" noProof="0"/>
              <a:t>マスター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a:p>
            <a:pPr lvl="3"/>
            <a:r>
              <a:rPr lang="ja-JP" altLang="en-US" noProof="0"/>
              <a:t>第 </a:t>
            </a:r>
            <a:r>
              <a:rPr lang="en-US" altLang="ja-JP" noProof="0"/>
              <a:t>4 </a:t>
            </a:r>
            <a:r>
              <a:rPr lang="ja-JP" altLang="en-US" noProof="0"/>
              <a:t>レベル</a:t>
            </a:r>
          </a:p>
        </p:txBody>
      </p:sp>
      <p:sp>
        <p:nvSpPr>
          <p:cNvPr id="1067" name="Content Placeholder 3"/>
          <p:cNvSpPr>
            <a:spLocks noGrp="1"/>
          </p:cNvSpPr>
          <p:nvPr>
            <p:ph sz="quarter" idx="20"/>
          </p:nvPr>
        </p:nvSpPr>
        <p:spPr bwMode="gray">
          <a:xfrm>
            <a:off x="5133000" y="1476000"/>
            <a:ext cx="4356000" cy="4824000"/>
          </a:xfrm>
          <a:prstGeom prst="rect">
            <a:avLst/>
          </a:prstGeom>
        </p:spPr>
        <p:txBody>
          <a:bodyPr/>
          <a:lstStyle>
            <a:lvl1pPr>
              <a:lnSpc>
                <a:spcPct val="110000"/>
              </a:lnSpc>
              <a:spcBef>
                <a:spcPts val="600"/>
              </a:spcBef>
              <a:tabLst>
                <a:tab pos="5448101" algn="r"/>
              </a:tabLst>
              <a:defRPr sz="1200">
                <a:latin typeface="+mn-lt"/>
                <a:ea typeface="+mn-ea"/>
                <a:cs typeface="+mn-cs"/>
                <a:sym typeface="+mn-lt"/>
              </a:defRPr>
            </a:lvl1pPr>
            <a:lvl2pPr>
              <a:lnSpc>
                <a:spcPct val="110000"/>
              </a:lnSpc>
              <a:spcBef>
                <a:spcPts val="600"/>
              </a:spcBef>
              <a:tabLst>
                <a:tab pos="5448101" algn="r"/>
              </a:tabLst>
              <a:defRPr sz="1200">
                <a:latin typeface="+mn-lt"/>
                <a:ea typeface="+mn-ea"/>
                <a:cs typeface="+mn-cs"/>
                <a:sym typeface="+mn-lt"/>
              </a:defRPr>
            </a:lvl2pPr>
            <a:lvl3pPr>
              <a:lnSpc>
                <a:spcPct val="110000"/>
              </a:lnSpc>
              <a:spcBef>
                <a:spcPts val="600"/>
              </a:spcBef>
              <a:tabLst>
                <a:tab pos="5448101" algn="r"/>
              </a:tabLst>
              <a:defRPr sz="1200">
                <a:latin typeface="+mn-lt"/>
                <a:ea typeface="+mn-ea"/>
                <a:cs typeface="+mn-cs"/>
                <a:sym typeface="+mn-lt"/>
              </a:defRPr>
            </a:lvl3pPr>
            <a:lvl4pPr>
              <a:lnSpc>
                <a:spcPct val="110000"/>
              </a:lnSpc>
              <a:spcBef>
                <a:spcPts val="600"/>
              </a:spcBef>
              <a:tabLst>
                <a:tab pos="5448101" algn="r"/>
              </a:tabLst>
              <a:defRPr sz="1200">
                <a:latin typeface="+mn-lt"/>
                <a:ea typeface="+mn-ea"/>
                <a:cs typeface="+mn-cs"/>
                <a:sym typeface="+mn-lt"/>
              </a:defRPr>
            </a:lvl4pPr>
            <a:lvl5pPr>
              <a:tabLst>
                <a:tab pos="5448101" algn="r"/>
              </a:tabLst>
              <a:defRPr baseline="0"/>
            </a:lvl5pPr>
          </a:lstStyle>
          <a:p>
            <a:pPr lvl="0"/>
            <a:r>
              <a:rPr lang="ja-JP" altLang="en-US" noProof="0"/>
              <a:t>マスター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a:p>
            <a:pPr lvl="3"/>
            <a:r>
              <a:rPr lang="ja-JP" altLang="en-US" noProof="0"/>
              <a:t>第 </a:t>
            </a:r>
            <a:r>
              <a:rPr lang="en-US" altLang="ja-JP" noProof="0"/>
              <a:t>4 </a:t>
            </a:r>
            <a:r>
              <a:rPr lang="ja-JP" altLang="en-US" noProof="0"/>
              <a:t>レベル</a:t>
            </a:r>
          </a:p>
        </p:txBody>
      </p:sp>
      <p:sp>
        <p:nvSpPr>
          <p:cNvPr id="1068" name="タイトル 1"/>
          <p:cNvSpPr>
            <a:spLocks noGrp="1"/>
          </p:cNvSpPr>
          <p:nvPr>
            <p:ph type="title" hasCustomPrompt="1"/>
          </p:nvPr>
        </p:nvSpPr>
        <p:spPr bwMode="gray">
          <a:xfrm>
            <a:off x="417000" y="180000"/>
            <a:ext cx="9072000" cy="615600"/>
          </a:xfrm>
        </p:spPr>
        <p:txBody>
          <a:bodyPr vert="horz"/>
          <a:lstStyle>
            <a:lvl1pPr>
              <a:defRPr>
                <a:latin typeface="+mj-lt"/>
                <a:ea typeface="+mj-ea"/>
                <a:cs typeface="+mj-cs"/>
                <a:sym typeface="+mj-lt"/>
              </a:defRPr>
            </a:lvl1pPr>
          </a:lstStyle>
          <a:p>
            <a:r>
              <a:rPr lang="ja-JP" altLang="en-US" noProof="0"/>
              <a:t>メインタイトル</a:t>
            </a:r>
            <a:endParaRPr kumimoji="1" lang="ja-JP" altLang="en-US"/>
          </a:p>
        </p:txBody>
      </p:sp>
    </p:spTree>
    <p:extLst>
      <p:ext uri="{BB962C8B-B14F-4D97-AF65-F5344CB8AC3E}">
        <p14:creationId xmlns:p14="http://schemas.microsoft.com/office/powerpoint/2010/main" val="298290319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基本版） 白紙_A4">
    <p:spTree>
      <p:nvGrpSpPr>
        <p:cNvPr id="0" name=""/>
        <p:cNvGrpSpPr/>
        <p:nvPr/>
      </p:nvGrpSpPr>
      <p:grpSpPr>
        <a:xfrm>
          <a:off x="0" y="0"/>
          <a:ext cx="0" cy="0"/>
          <a:chOff x="0" y="0"/>
          <a:chExt cx="0" cy="0"/>
        </a:xfrm>
      </p:grpSpPr>
      <p:graphicFrame>
        <p:nvGraphicFramePr>
          <p:cNvPr id="1070" name="オブジェクト 1" hidden="1"/>
          <p:cNvGraphicFramePr/>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6145" name="think-cellスライド" r:id="rId1" imgW="563" imgH="564" progId="TCLayout.ActiveDocument.1">
                  <p:embed/>
                </p:oleObj>
              </mc:Choice>
              <mc:Fallback>
                <p:oleObj spid="" name="think-cellスライド" r:id="rId1" imgW="563" imgH="564" progId="TCLayout.ActiveDocument.1">
                  <p:embed/>
                  <p:pic>
                    <p:nvPicPr>
                      <p:cNvPr id="0" name="オブジェクト 1" hidden="1"/>
                      <p:cNvPicPr>
                        <a:picLocks noChangeAspect="1"/>
                      </p:cNvPicPr>
                      <p:nvPr/>
                    </p:nvPicPr>
                    <p:blipFill>
                      <a:blip r:embed="rId2"/>
                      <a:stretch>
                        <a:fillRect/>
                      </a:stretch>
                    </p:blipFill>
                    <p:spPr>
                      <a:xfrm>
                        <a:off x="1588" y="1588"/>
                        <a:ext cx="1588" cy="1588"/>
                      </a:xfrm>
                      <a:prstGeom prst="rect">
                        <a:avLst/>
                      </a:prstGeom>
                    </p:spPr>
                  </p:pic>
                </p:oleObj>
              </mc:Fallback>
            </mc:AlternateContent>
          </a:graphicData>
        </a:graphic>
      </p:graphicFrame>
      <p:sp>
        <p:nvSpPr>
          <p:cNvPr id="1071" name="フッター プレースホルダー 2"/>
          <p:cNvSpPr>
            <a:spLocks noGrp="1"/>
          </p:cNvSpPr>
          <p:nvPr>
            <p:ph type="ftr" sz="quarter" idx="10"/>
          </p:nvPr>
        </p:nvSpPr>
        <p:spPr bwMode="gray"/>
        <p:txBody>
          <a:bodyPr/>
          <a:lstStyle>
            <a:lvl1pPr>
              <a:defRPr>
                <a:latin typeface="+mn-lt"/>
                <a:ea typeface="+mn-ea"/>
                <a:cs typeface="+mn-cs"/>
                <a:sym typeface="+mn-lt"/>
              </a:defRPr>
            </a:lvl1pPr>
          </a:lstStyle>
          <a:p>
            <a:endParaRPr lang="en-GB" altLang="en-GB"/>
          </a:p>
        </p:txBody>
      </p:sp>
      <p:sp>
        <p:nvSpPr>
          <p:cNvPr id="1072" name="スライド番号プレースホルダー 3"/>
          <p:cNvSpPr>
            <a:spLocks noGrp="1"/>
          </p:cNvSpPr>
          <p:nvPr>
            <p:ph type="sldNum" sz="quarter" idx="11"/>
          </p:nvPr>
        </p:nvSpPr>
        <p:spPr bwMode="gray"/>
        <p:txBody>
          <a:bodyPr/>
          <a:lstStyle>
            <a:lvl1pPr>
              <a:defRPr>
                <a:latin typeface="+mn-lt"/>
                <a:ea typeface="+mn-ea"/>
                <a:cs typeface="+mn-cs"/>
                <a:sym typeface="+mn-lt"/>
              </a:defRPr>
            </a:lvl1pPr>
          </a:lstStyle>
          <a:p>
            <a:fld id="{AA5FCFE5-FE56-4EF1-80A8-07776887C2A1}" type="slidenum">
              <a:rPr lang="ja-JP" altLang="en-US" smtClean="0"/>
              <a:pPr/>
              <a:t>‹#›</a:t>
            </a:fld>
            <a:endParaRPr lang="ja-JP" altLang="en-US"/>
          </a:p>
        </p:txBody>
      </p:sp>
      <p:sp>
        <p:nvSpPr>
          <p:cNvPr id="1073" name="テキスト プレースホルダー 5"/>
          <p:cNvSpPr>
            <a:spLocks noGrp="1"/>
          </p:cNvSpPr>
          <p:nvPr>
            <p:ph type="body" sz="quarter" idx="12"/>
          </p:nvPr>
        </p:nvSpPr>
        <p:spPr bwMode="gray">
          <a:xfrm>
            <a:off x="1893000" y="2340000"/>
            <a:ext cx="6120000" cy="2520000"/>
          </a:xfrm>
          <a:prstGeom prst="rect">
            <a:avLst/>
          </a:prstGeom>
        </p:spPr>
        <p:txBody>
          <a:bodyPr/>
          <a:lstStyle>
            <a:lvl1pPr>
              <a:defRPr>
                <a:latin typeface="+mn-lt"/>
                <a:ea typeface="+mn-ea"/>
                <a:cs typeface="+mn-cs"/>
                <a:sym typeface="+mn-lt"/>
              </a:defRPr>
            </a:lvl1pPr>
          </a:lstStyle>
          <a:p>
            <a:pPr lvl="0"/>
            <a:r>
              <a:rPr kumimoji="1" lang="ja-JP" altLang="en-US"/>
              <a:t>マスター テキストの書式設定</a:t>
            </a:r>
          </a:p>
        </p:txBody>
      </p:sp>
    </p:spTree>
    <p:extLst>
      <p:ext uri="{BB962C8B-B14F-4D97-AF65-F5344CB8AC3E}">
        <p14:creationId xmlns:p14="http://schemas.microsoft.com/office/powerpoint/2010/main" val="28940295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基本版） 中表紙_A4">
    <p:spTree>
      <p:nvGrpSpPr>
        <p:cNvPr id="0" name=""/>
        <p:cNvGrpSpPr/>
        <p:nvPr/>
      </p:nvGrpSpPr>
      <p:grpSpPr>
        <a:xfrm>
          <a:off x="0" y="0"/>
          <a:ext cx="0" cy="0"/>
          <a:chOff x="0" y="0"/>
          <a:chExt cx="0" cy="0"/>
        </a:xfrm>
      </p:grpSpPr>
      <p:graphicFrame>
        <p:nvGraphicFramePr>
          <p:cNvPr id="1075" name="オブジェクト 1" hidden="1"/>
          <p:cNvGraphicFramePr/>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7169" name="think-cellスライド" r:id="rId1" imgW="563" imgH="564" progId="TCLayout.ActiveDocument.1">
                  <p:embed/>
                </p:oleObj>
              </mc:Choice>
              <mc:Fallback>
                <p:oleObj spid="" name="think-cellスライド" r:id="rId1" imgW="563" imgH="564" progId="TCLayout.ActiveDocument.1">
                  <p:embed/>
                  <p:pic>
                    <p:nvPicPr>
                      <p:cNvPr id="0" name="オブジェクト 1" hidden="1"/>
                      <p:cNvPicPr>
                        <a:picLocks noChangeAspect="1"/>
                      </p:cNvPicPr>
                      <p:nvPr/>
                    </p:nvPicPr>
                    <p:blipFill>
                      <a:blip r:embed="rId2"/>
                      <a:stretch>
                        <a:fillRect/>
                      </a:stretch>
                    </p:blipFill>
                    <p:spPr>
                      <a:xfrm>
                        <a:off x="1588" y="1588"/>
                        <a:ext cx="1588" cy="1588"/>
                      </a:xfrm>
                      <a:prstGeom prst="rect">
                        <a:avLst/>
                      </a:prstGeom>
                    </p:spPr>
                  </p:pic>
                </p:oleObj>
              </mc:Fallback>
            </mc:AlternateContent>
          </a:graphicData>
        </a:graphic>
      </p:graphicFrame>
      <p:sp>
        <p:nvSpPr>
          <p:cNvPr id="1076" name="Text Placeholder 7"/>
          <p:cNvSpPr>
            <a:spLocks noGrp="1"/>
          </p:cNvSpPr>
          <p:nvPr>
            <p:ph type="body" sz="quarter" idx="10" hasCustomPrompt="1"/>
          </p:nvPr>
        </p:nvSpPr>
        <p:spPr bwMode="gray">
          <a:xfrm>
            <a:off x="1029599" y="2232000"/>
            <a:ext cx="5184000" cy="432000"/>
          </a:xfrm>
          <a:prstGeom prst="rect">
            <a:avLst/>
          </a:prstGeom>
          <a:noFill/>
        </p:spPr>
        <p:txBody>
          <a:bodyPr wrap="square" lIns="0" rIns="0" anchor="t" anchorCtr="0">
            <a:noAutofit/>
          </a:bodyPr>
          <a:lstStyle>
            <a:lvl1pPr marL="0" indent="0" algn="l">
              <a:lnSpc>
                <a:spcPct val="100000"/>
              </a:lnSpc>
              <a:spcBef>
                <a:spcPts val="0"/>
              </a:spcBef>
              <a:buNone/>
              <a:defRPr sz="2800" b="1" baseline="0">
                <a:solidFill>
                  <a:schemeClr val="tx1"/>
                </a:solidFill>
                <a:latin typeface="+mj-lt"/>
                <a:ea typeface="+mj-ea"/>
                <a:cs typeface="+mn-cs"/>
                <a:sym typeface="+mn-lt"/>
              </a:defRPr>
            </a:lvl1pPr>
          </a:lstStyle>
          <a:p>
            <a:pPr lvl="0"/>
            <a:r>
              <a:rPr lang="ja-JP" altLang="en-US"/>
              <a:t>中表紙タイトル</a:t>
            </a:r>
          </a:p>
        </p:txBody>
      </p:sp>
      <p:sp>
        <p:nvSpPr>
          <p:cNvPr id="1077" name="スライド番号プレースホルダ 4"/>
          <p:cNvSpPr>
            <a:spLocks noGrp="1"/>
          </p:cNvSpPr>
          <p:nvPr>
            <p:ph type="sldNum" sz="quarter" idx="11"/>
          </p:nvPr>
        </p:nvSpPr>
        <p:spPr bwMode="gray"/>
        <p:txBody>
          <a:bodyPr/>
          <a:lstStyle>
            <a:lvl1pPr>
              <a:defRPr>
                <a:solidFill>
                  <a:schemeClr val="tx1"/>
                </a:solidFill>
                <a:latin typeface="+mn-lt"/>
                <a:ea typeface="+mn-ea"/>
                <a:cs typeface="+mn-cs"/>
                <a:sym typeface="+mn-lt"/>
              </a:defRPr>
            </a:lvl1pPr>
          </a:lstStyle>
          <a:p>
            <a:fld id="{AA5FCFE5-FE56-4EF1-80A8-07776887C2A1}" type="slidenum">
              <a:rPr lang="ja-JP" altLang="en-US" smtClean="0"/>
              <a:pPr/>
              <a:t>‹#›</a:t>
            </a:fld>
            <a:endParaRPr lang="ja-JP" altLang="en-US"/>
          </a:p>
        </p:txBody>
      </p:sp>
      <p:sp>
        <p:nvSpPr>
          <p:cNvPr id="1078" name="フッター プレースホルダ 6"/>
          <p:cNvSpPr>
            <a:spLocks noGrp="1"/>
          </p:cNvSpPr>
          <p:nvPr>
            <p:ph type="ftr" sz="quarter" idx="12"/>
          </p:nvPr>
        </p:nvSpPr>
        <p:spPr bwMode="gray"/>
        <p:txBody>
          <a:bodyPr/>
          <a:lstStyle>
            <a:lvl1pPr>
              <a:defRPr>
                <a:solidFill>
                  <a:schemeClr val="tx1"/>
                </a:solidFill>
                <a:latin typeface="+mn-lt"/>
                <a:ea typeface="+mn-ea"/>
                <a:cs typeface="+mn-cs"/>
                <a:sym typeface="+mn-lt"/>
              </a:defRPr>
            </a:lvl1pPr>
          </a:lstStyle>
          <a:p>
            <a:endParaRPr lang="en-GB" altLang="en-GB"/>
          </a:p>
        </p:txBody>
      </p:sp>
    </p:spTree>
    <p:extLst>
      <p:ext uri="{BB962C8B-B14F-4D97-AF65-F5344CB8AC3E}">
        <p14:creationId xmlns:p14="http://schemas.microsoft.com/office/powerpoint/2010/main" val="16332684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基本版） タイトルのみ_A4">
    <p:spTree>
      <p:nvGrpSpPr>
        <p:cNvPr id="0" name=""/>
        <p:cNvGrpSpPr/>
        <p:nvPr/>
      </p:nvGrpSpPr>
      <p:grpSpPr>
        <a:xfrm>
          <a:off x="0" y="0"/>
          <a:ext cx="0" cy="0"/>
          <a:chOff x="0" y="0"/>
          <a:chExt cx="0" cy="0"/>
        </a:xfrm>
      </p:grpSpPr>
      <p:graphicFrame>
        <p:nvGraphicFramePr>
          <p:cNvPr id="1080" name="オブジェクト 1" hidden="1"/>
          <p:cNvGraphicFramePr/>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8193" name="think-cellスライド" r:id="rId1" imgW="563" imgH="564" progId="TCLayout.ActiveDocument.1">
                  <p:embed/>
                </p:oleObj>
              </mc:Choice>
              <mc:Fallback>
                <p:oleObj spid="" name="think-cellスライド" r:id="rId1" imgW="563" imgH="564" progId="TCLayout.ActiveDocument.1">
                  <p:embed/>
                  <p:pic>
                    <p:nvPicPr>
                      <p:cNvPr id="0" name="オブジェクト 1" hidden="1"/>
                      <p:cNvPicPr>
                        <a:picLocks noChangeAspect="1"/>
                      </p:cNvPicPr>
                      <p:nvPr/>
                    </p:nvPicPr>
                    <p:blipFill>
                      <a:blip r:embed="rId2"/>
                      <a:stretch>
                        <a:fillRect/>
                      </a:stretch>
                    </p:blipFill>
                    <p:spPr>
                      <a:xfrm>
                        <a:off x="1588" y="1588"/>
                        <a:ext cx="1588" cy="1588"/>
                      </a:xfrm>
                      <a:prstGeom prst="rect">
                        <a:avLst/>
                      </a:prstGeom>
                    </p:spPr>
                  </p:pic>
                </p:oleObj>
              </mc:Fallback>
            </mc:AlternateContent>
          </a:graphicData>
        </a:graphic>
      </p:graphicFrame>
      <p:sp>
        <p:nvSpPr>
          <p:cNvPr id="1081" name="フッター プレースホルダ 2"/>
          <p:cNvSpPr>
            <a:spLocks noGrp="1"/>
          </p:cNvSpPr>
          <p:nvPr>
            <p:ph type="ftr" sz="quarter" idx="10"/>
          </p:nvPr>
        </p:nvSpPr>
        <p:spPr bwMode="gray"/>
        <p:txBody>
          <a:bodyPr/>
          <a:lstStyle>
            <a:lvl1pPr>
              <a:defRPr>
                <a:solidFill>
                  <a:schemeClr val="tx1"/>
                </a:solidFill>
                <a:latin typeface="+mn-lt"/>
                <a:ea typeface="+mn-ea"/>
                <a:cs typeface="+mn-cs"/>
                <a:sym typeface="+mn-lt"/>
              </a:defRPr>
            </a:lvl1pPr>
          </a:lstStyle>
          <a:p>
            <a:endParaRPr lang="en-GB" altLang="en-GB"/>
          </a:p>
        </p:txBody>
      </p:sp>
      <p:sp>
        <p:nvSpPr>
          <p:cNvPr id="1082" name="スライド番号プレースホルダ 3"/>
          <p:cNvSpPr>
            <a:spLocks noGrp="1"/>
          </p:cNvSpPr>
          <p:nvPr>
            <p:ph type="sldNum" sz="quarter" idx="11"/>
          </p:nvPr>
        </p:nvSpPr>
        <p:spPr bwMode="gray"/>
        <p:txBody>
          <a:bodyPr/>
          <a:lstStyle>
            <a:lvl1pPr>
              <a:defRPr>
                <a:solidFill>
                  <a:schemeClr val="tx1"/>
                </a:solidFill>
                <a:latin typeface="+mn-lt"/>
                <a:ea typeface="+mn-ea"/>
                <a:cs typeface="+mn-cs"/>
                <a:sym typeface="+mn-lt"/>
              </a:defRPr>
            </a:lvl1pPr>
          </a:lstStyle>
          <a:p>
            <a:fld id="{AA5FCFE5-FE56-4EF1-80A8-07776887C2A1}" type="slidenum">
              <a:rPr lang="ja-JP" altLang="en-US" smtClean="0"/>
              <a:pPr/>
              <a:t>‹#›</a:t>
            </a:fld>
            <a:endParaRPr lang="ja-JP" altLang="en-US"/>
          </a:p>
        </p:txBody>
      </p:sp>
      <p:sp>
        <p:nvSpPr>
          <p:cNvPr id="1083" name="テキスト プレースホルダー 2"/>
          <p:cNvSpPr>
            <a:spLocks noGrp="1"/>
          </p:cNvSpPr>
          <p:nvPr>
            <p:ph type="body" sz="quarter" idx="15" hasCustomPrompt="1"/>
          </p:nvPr>
        </p:nvSpPr>
        <p:spPr bwMode="gray">
          <a:xfrm>
            <a:off x="416496" y="1008000"/>
            <a:ext cx="4356000" cy="468000"/>
          </a:xfrm>
          <a:prstGeom prst="rect">
            <a:avLst/>
          </a:prstGeom>
        </p:spPr>
        <p:txBody>
          <a:bodyPr wrap="none" anchor="ctr">
            <a:noAutofit/>
          </a:bodyPr>
          <a:lstStyle>
            <a:lvl1pPr>
              <a:lnSpc>
                <a:spcPct val="100000"/>
              </a:lnSpc>
              <a:spcBef>
                <a:spcPts val="0"/>
              </a:spcBef>
              <a:defRPr sz="1600" b="1">
                <a:solidFill>
                  <a:schemeClr val="accent1"/>
                </a:solidFill>
                <a:latin typeface="+mn-lt"/>
                <a:ea typeface="+mn-ea"/>
                <a:cs typeface="+mn-cs"/>
                <a:sym typeface="+mn-lt"/>
              </a:defRPr>
            </a:lvl1pPr>
          </a:lstStyle>
          <a:p>
            <a:pPr lvl="0"/>
            <a:r>
              <a:rPr kumimoji="1" lang="en-US" altLang="ja-JP"/>
              <a:t>Header</a:t>
            </a:r>
            <a:r>
              <a:rPr kumimoji="1" lang="ja-JP" altLang="en-US"/>
              <a:t>を入力（スライドタイトル）</a:t>
            </a:r>
          </a:p>
        </p:txBody>
      </p:sp>
      <p:sp>
        <p:nvSpPr>
          <p:cNvPr id="1084" name="タイトル 5"/>
          <p:cNvSpPr>
            <a:spLocks noGrp="1"/>
          </p:cNvSpPr>
          <p:nvPr>
            <p:ph type="title" hasCustomPrompt="1"/>
          </p:nvPr>
        </p:nvSpPr>
        <p:spPr bwMode="gray"/>
        <p:txBody>
          <a:bodyPr vert="horz"/>
          <a:lstStyle>
            <a:lvl1pPr>
              <a:defRPr>
                <a:latin typeface="+mj-lt"/>
                <a:ea typeface="+mj-ea"/>
                <a:cs typeface="+mj-cs"/>
                <a:sym typeface="+mj-lt"/>
              </a:defRPr>
            </a:lvl1pPr>
          </a:lstStyle>
          <a:p>
            <a:r>
              <a:rPr lang="ja-JP" altLang="en-US"/>
              <a:t>キーメッセージを入力（本スライドで一番伝えたいこと＜名詞止め・体言止め不可＞）</a:t>
            </a:r>
            <a:endParaRPr kumimoji="1" lang="ja-JP" altLang="en-US"/>
          </a:p>
        </p:txBody>
      </p:sp>
    </p:spTree>
    <p:extLst>
      <p:ext uri="{BB962C8B-B14F-4D97-AF65-F5344CB8AC3E}">
        <p14:creationId xmlns:p14="http://schemas.microsoft.com/office/powerpoint/2010/main" val="1689363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基本版） コンテンツ両サイド_レベル_A4">
    <p:spTree>
      <p:nvGrpSpPr>
        <p:cNvPr id="0" name=""/>
        <p:cNvGrpSpPr/>
        <p:nvPr/>
      </p:nvGrpSpPr>
      <p:grpSpPr>
        <a:xfrm>
          <a:off x="0" y="0"/>
          <a:ext cx="0" cy="0"/>
          <a:chOff x="0" y="0"/>
          <a:chExt cx="0" cy="0"/>
        </a:xfrm>
      </p:grpSpPr>
      <p:graphicFrame>
        <p:nvGraphicFramePr>
          <p:cNvPr id="1086" name="オブジェクト 3" hidden="1"/>
          <p:cNvGraphicFramePr/>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9217" name="think-cellスライド" r:id="rId1" imgW="563" imgH="564" progId="TCLayout.ActiveDocument.1">
                  <p:embed/>
                </p:oleObj>
              </mc:Choice>
              <mc:Fallback>
                <p:oleObj spid="" name="think-cellスライド" r:id="rId1" imgW="563" imgH="564" progId="TCLayout.ActiveDocument.1">
                  <p:embed/>
                  <p:pic>
                    <p:nvPicPr>
                      <p:cNvPr id="0" name="オブジェクト 3" hidden="1"/>
                      <p:cNvPicPr>
                        <a:picLocks noChangeAspect="1"/>
                      </p:cNvPicPr>
                      <p:nvPr/>
                    </p:nvPicPr>
                    <p:blipFill>
                      <a:blip r:embed="rId2"/>
                      <a:stretch>
                        <a:fillRect/>
                      </a:stretch>
                    </p:blipFill>
                    <p:spPr>
                      <a:xfrm>
                        <a:off x="1588" y="1588"/>
                        <a:ext cx="1588" cy="1588"/>
                      </a:xfrm>
                      <a:prstGeom prst="rect">
                        <a:avLst/>
                      </a:prstGeom>
                    </p:spPr>
                  </p:pic>
                </p:oleObj>
              </mc:Fallback>
            </mc:AlternateContent>
          </a:graphicData>
        </a:graphic>
      </p:graphicFrame>
      <p:sp>
        <p:nvSpPr>
          <p:cNvPr id="1087" name="コンテンツ プレースホルダ 2"/>
          <p:cNvSpPr>
            <a:spLocks noGrp="1"/>
          </p:cNvSpPr>
          <p:nvPr>
            <p:ph idx="1"/>
          </p:nvPr>
        </p:nvSpPr>
        <p:spPr bwMode="gray">
          <a:xfrm>
            <a:off x="416496" y="1476000"/>
            <a:ext cx="4356000" cy="4824000"/>
          </a:xfrm>
          <a:prstGeom prst="rect">
            <a:avLst/>
          </a:prstGeom>
        </p:spPr>
        <p:txBody>
          <a:bodyPr/>
          <a:lstStyle>
            <a:lvl1pPr>
              <a:lnSpc>
                <a:spcPct val="110000"/>
              </a:lnSpc>
              <a:spcBef>
                <a:spcPts val="600"/>
              </a:spcBef>
              <a:buNone/>
              <a:defRPr sz="1200" baseline="0">
                <a:latin typeface="+mn-lt"/>
                <a:ea typeface="+mn-ea"/>
                <a:cs typeface="+mn-cs"/>
                <a:sym typeface="+mn-lt"/>
              </a:defRPr>
            </a:lvl1pPr>
            <a:lvl2pPr marL="180000" indent="-180000">
              <a:lnSpc>
                <a:spcPct val="110000"/>
              </a:lnSpc>
              <a:spcBef>
                <a:spcPts val="600"/>
              </a:spcBef>
              <a:buFont typeface="Wingdings" pitchFamily="2" charset="2"/>
              <a:buChar char="n"/>
              <a:defRPr sz="1200" baseline="0">
                <a:latin typeface="+mn-lt"/>
                <a:ea typeface="+mn-ea"/>
                <a:cs typeface="+mn-cs"/>
                <a:sym typeface="+mn-lt"/>
              </a:defRPr>
            </a:lvl2pPr>
            <a:lvl3pPr marL="360000" indent="-180000">
              <a:lnSpc>
                <a:spcPct val="110000"/>
              </a:lnSpc>
              <a:spcBef>
                <a:spcPts val="600"/>
              </a:spcBef>
              <a:buFont typeface="Wingdings" pitchFamily="2" charset="2"/>
              <a:buChar char="Ø"/>
              <a:defRPr sz="1200" baseline="0">
                <a:latin typeface="+mn-lt"/>
                <a:ea typeface="+mn-ea"/>
                <a:cs typeface="+mn-cs"/>
                <a:sym typeface="+mn-lt"/>
              </a:defRPr>
            </a:lvl3pPr>
            <a:lvl4pPr marL="504000" marR="0" indent="-144000" algn="l" defTabSz="989013" rtl="0" eaLnBrk="1" fontAlgn="auto" latinLnBrk="0" hangingPunct="1">
              <a:lnSpc>
                <a:spcPct val="110000"/>
              </a:lnSpc>
              <a:spcBef>
                <a:spcPts val="600"/>
              </a:spcBef>
              <a:spcAft>
                <a:spcPts val="0"/>
              </a:spcAft>
              <a:buClrTx/>
              <a:buSzTx/>
              <a:buFont typeface="Arial" pitchFamily="34" charset="0"/>
              <a:buChar char="•"/>
              <a:tabLst/>
              <a:defRPr sz="1200" baseline="0">
                <a:latin typeface="+mn-lt"/>
                <a:ea typeface="+mn-ea"/>
                <a:cs typeface="+mn-cs"/>
                <a:sym typeface="+mn-lt"/>
              </a:defRPr>
            </a:lvl4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p:txBody>
      </p:sp>
      <p:sp>
        <p:nvSpPr>
          <p:cNvPr id="1088" name="コンテンツ プレースホルダ 2"/>
          <p:cNvSpPr>
            <a:spLocks noGrp="1"/>
          </p:cNvSpPr>
          <p:nvPr>
            <p:ph idx="12"/>
          </p:nvPr>
        </p:nvSpPr>
        <p:spPr bwMode="gray">
          <a:xfrm>
            <a:off x="5132388" y="1476000"/>
            <a:ext cx="4356000" cy="4824000"/>
          </a:xfrm>
          <a:prstGeom prst="rect">
            <a:avLst/>
          </a:prstGeom>
        </p:spPr>
        <p:txBody>
          <a:bodyPr/>
          <a:lstStyle>
            <a:lvl1pPr>
              <a:lnSpc>
                <a:spcPct val="110000"/>
              </a:lnSpc>
              <a:spcBef>
                <a:spcPts val="600"/>
              </a:spcBef>
              <a:buNone/>
              <a:defRPr sz="1200" baseline="0">
                <a:latin typeface="+mn-lt"/>
                <a:ea typeface="+mn-ea"/>
                <a:cs typeface="+mn-cs"/>
                <a:sym typeface="+mn-lt"/>
              </a:defRPr>
            </a:lvl1pPr>
            <a:lvl2pPr marL="180000" indent="-180000">
              <a:lnSpc>
                <a:spcPct val="110000"/>
              </a:lnSpc>
              <a:spcBef>
                <a:spcPts val="600"/>
              </a:spcBef>
              <a:buFont typeface="Wingdings" pitchFamily="2" charset="2"/>
              <a:buChar char="n"/>
              <a:defRPr sz="1200" baseline="0">
                <a:latin typeface="+mn-lt"/>
                <a:ea typeface="+mn-ea"/>
                <a:cs typeface="+mn-cs"/>
                <a:sym typeface="+mn-lt"/>
              </a:defRPr>
            </a:lvl2pPr>
            <a:lvl3pPr marL="360000" indent="-180000">
              <a:lnSpc>
                <a:spcPct val="110000"/>
              </a:lnSpc>
              <a:spcBef>
                <a:spcPts val="600"/>
              </a:spcBef>
              <a:buFont typeface="Wingdings" pitchFamily="2" charset="2"/>
              <a:buChar char="Ø"/>
              <a:defRPr sz="1200" baseline="0">
                <a:latin typeface="+mn-lt"/>
                <a:ea typeface="+mn-ea"/>
                <a:cs typeface="+mn-cs"/>
                <a:sym typeface="+mn-lt"/>
              </a:defRPr>
            </a:lvl3pPr>
            <a:lvl4pPr marL="504000" indent="-144000">
              <a:lnSpc>
                <a:spcPct val="110000"/>
              </a:lnSpc>
              <a:spcBef>
                <a:spcPts val="600"/>
              </a:spcBef>
              <a:buFont typeface="Arial" pitchFamily="34" charset="0"/>
              <a:buChar char="•"/>
              <a:defRPr sz="1200" baseline="0">
                <a:latin typeface="+mn-lt"/>
                <a:ea typeface="+mn-ea"/>
                <a:cs typeface="+mn-cs"/>
                <a:sym typeface="+mn-lt"/>
              </a:defRPr>
            </a:lvl4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p:txBody>
      </p:sp>
      <p:sp>
        <p:nvSpPr>
          <p:cNvPr id="1089" name="スライド番号プレースホルダ 9"/>
          <p:cNvSpPr>
            <a:spLocks noGrp="1"/>
          </p:cNvSpPr>
          <p:nvPr>
            <p:ph type="sldNum" sz="quarter" idx="13"/>
          </p:nvPr>
        </p:nvSpPr>
        <p:spPr bwMode="gray"/>
        <p:txBody>
          <a:bodyPr/>
          <a:lstStyle>
            <a:lvl1pPr>
              <a:defRPr baseline="0">
                <a:solidFill>
                  <a:schemeClr val="tx1"/>
                </a:solidFill>
                <a:latin typeface="+mn-lt"/>
                <a:ea typeface="+mn-ea"/>
                <a:cs typeface="+mn-cs"/>
                <a:sym typeface="+mn-lt"/>
              </a:defRPr>
            </a:lvl1pPr>
          </a:lstStyle>
          <a:p>
            <a:fld id="{A3EB1B23-9AF8-425B-BAD7-B9FA00F18833}" type="slidenum">
              <a:rPr lang="ja-JP" altLang="en-US" smtClean="0"/>
              <a:pPr/>
              <a:t>‹#›</a:t>
            </a:fld>
            <a:endParaRPr lang="ja-JP" altLang="en-US"/>
          </a:p>
        </p:txBody>
      </p:sp>
      <p:sp>
        <p:nvSpPr>
          <p:cNvPr id="1090" name="フッター プレースホルダ 10"/>
          <p:cNvSpPr>
            <a:spLocks noGrp="1"/>
          </p:cNvSpPr>
          <p:nvPr>
            <p:ph type="ftr" sz="quarter" idx="14"/>
          </p:nvPr>
        </p:nvSpPr>
        <p:spPr bwMode="gray"/>
        <p:txBody>
          <a:bodyPr/>
          <a:lstStyle>
            <a:lvl1pPr>
              <a:defRPr baseline="0">
                <a:solidFill>
                  <a:schemeClr val="tx1"/>
                </a:solidFill>
                <a:latin typeface="+mn-lt"/>
                <a:ea typeface="+mn-ea"/>
                <a:cs typeface="+mn-cs"/>
                <a:sym typeface="+mn-lt"/>
              </a:defRPr>
            </a:lvl1pPr>
          </a:lstStyle>
          <a:p>
            <a:endParaRPr lang="en-GB" altLang="en-GB"/>
          </a:p>
        </p:txBody>
      </p:sp>
      <p:sp>
        <p:nvSpPr>
          <p:cNvPr id="1091" name="テキスト プレースホルダー 2"/>
          <p:cNvSpPr>
            <a:spLocks noGrp="1"/>
          </p:cNvSpPr>
          <p:nvPr>
            <p:ph type="body" sz="quarter" idx="15" hasCustomPrompt="1"/>
          </p:nvPr>
        </p:nvSpPr>
        <p:spPr bwMode="gray">
          <a:xfrm>
            <a:off x="416496" y="1008000"/>
            <a:ext cx="4356000" cy="468000"/>
          </a:xfrm>
          <a:prstGeom prst="rect">
            <a:avLst/>
          </a:prstGeom>
        </p:spPr>
        <p:txBody>
          <a:bodyPr wrap="none" anchor="ctr">
            <a:noAutofit/>
          </a:bodyPr>
          <a:lstStyle>
            <a:lvl1pPr>
              <a:lnSpc>
                <a:spcPct val="100000"/>
              </a:lnSpc>
              <a:spcBef>
                <a:spcPts val="0"/>
              </a:spcBef>
              <a:defRPr sz="1600" b="1" baseline="0">
                <a:solidFill>
                  <a:schemeClr val="accent1"/>
                </a:solidFill>
                <a:latin typeface="+mn-lt"/>
                <a:ea typeface="+mn-ea"/>
                <a:cs typeface="+mn-cs"/>
                <a:sym typeface="+mn-lt"/>
              </a:defRPr>
            </a:lvl1pPr>
          </a:lstStyle>
          <a:p>
            <a:pPr lvl="0"/>
            <a:r>
              <a:rPr kumimoji="1" lang="en-US" altLang="ja-JP"/>
              <a:t>Header</a:t>
            </a:r>
            <a:r>
              <a:rPr kumimoji="1" lang="ja-JP" altLang="en-US"/>
              <a:t>を入力（スライドタイトル）</a:t>
            </a:r>
          </a:p>
        </p:txBody>
      </p:sp>
      <p:sp>
        <p:nvSpPr>
          <p:cNvPr id="1092" name="テキスト プレースホルダー 2"/>
          <p:cNvSpPr>
            <a:spLocks noGrp="1"/>
          </p:cNvSpPr>
          <p:nvPr>
            <p:ph type="body" sz="quarter" idx="16" hasCustomPrompt="1"/>
          </p:nvPr>
        </p:nvSpPr>
        <p:spPr bwMode="gray">
          <a:xfrm>
            <a:off x="5132388" y="1008000"/>
            <a:ext cx="4356000" cy="468000"/>
          </a:xfrm>
          <a:prstGeom prst="rect">
            <a:avLst/>
          </a:prstGeom>
        </p:spPr>
        <p:txBody>
          <a:bodyPr wrap="none" anchor="ctr">
            <a:noAutofit/>
          </a:bodyPr>
          <a:lstStyle>
            <a:lvl1pPr>
              <a:lnSpc>
                <a:spcPct val="100000"/>
              </a:lnSpc>
              <a:spcBef>
                <a:spcPts val="0"/>
              </a:spcBef>
              <a:defRPr sz="1600" b="1" baseline="0">
                <a:solidFill>
                  <a:schemeClr val="accent1"/>
                </a:solidFill>
                <a:latin typeface="+mn-lt"/>
                <a:ea typeface="+mn-ea"/>
                <a:cs typeface="+mn-cs"/>
                <a:sym typeface="+mn-lt"/>
              </a:defRPr>
            </a:lvl1pPr>
          </a:lstStyle>
          <a:p>
            <a:pPr lvl="0"/>
            <a:r>
              <a:rPr kumimoji="1" lang="en-US" altLang="ja-JP"/>
              <a:t>Header</a:t>
            </a:r>
            <a:r>
              <a:rPr kumimoji="1" lang="ja-JP" altLang="en-US"/>
              <a:t>を入力（スライドタイトル）</a:t>
            </a:r>
          </a:p>
        </p:txBody>
      </p:sp>
      <p:sp>
        <p:nvSpPr>
          <p:cNvPr id="1093" name="タイトル 1"/>
          <p:cNvSpPr>
            <a:spLocks noGrp="1"/>
          </p:cNvSpPr>
          <p:nvPr>
            <p:ph type="title" hasCustomPrompt="1"/>
          </p:nvPr>
        </p:nvSpPr>
        <p:spPr bwMode="gray"/>
        <p:txBody>
          <a:bodyPr vert="horz"/>
          <a:lstStyle>
            <a:lvl1pPr>
              <a:defRPr>
                <a:latin typeface="+mj-lt"/>
                <a:ea typeface="+mj-ea"/>
                <a:cs typeface="+mj-cs"/>
                <a:sym typeface="+mj-lt"/>
              </a:defRPr>
            </a:lvl1pPr>
          </a:lstStyle>
          <a:p>
            <a:r>
              <a:rPr lang="ja-JP" altLang="en-US"/>
              <a:t>キーメッセージを入力（本スライドで一番伝えたいこと＜名詞止め・体言止め不可＞）</a:t>
            </a:r>
            <a:endParaRPr kumimoji="1" lang="ja-JP" altLang="en-US"/>
          </a:p>
        </p:txBody>
      </p:sp>
    </p:spTree>
    <p:extLst>
      <p:ext uri="{BB962C8B-B14F-4D97-AF65-F5344CB8AC3E}">
        <p14:creationId xmlns:p14="http://schemas.microsoft.com/office/powerpoint/2010/main" val="17849385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基本版） コンテンツ全面_レベル_A4">
    <p:spTree>
      <p:nvGrpSpPr>
        <p:cNvPr id="0" name=""/>
        <p:cNvGrpSpPr/>
        <p:nvPr/>
      </p:nvGrpSpPr>
      <p:grpSpPr>
        <a:xfrm>
          <a:off x="0" y="0"/>
          <a:ext cx="0" cy="0"/>
          <a:chOff x="0" y="0"/>
          <a:chExt cx="0" cy="0"/>
        </a:xfrm>
      </p:grpSpPr>
      <p:graphicFrame>
        <p:nvGraphicFramePr>
          <p:cNvPr id="1095" name="オブジェクト 1" hidden="1"/>
          <p:cNvGraphicFramePr/>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0241" name="think-cellスライド" r:id="rId1" imgW="563" imgH="564" progId="TCLayout.ActiveDocument.1">
                  <p:embed/>
                </p:oleObj>
              </mc:Choice>
              <mc:Fallback>
                <p:oleObj spid="" name="think-cellスライド" r:id="rId1" imgW="563" imgH="564" progId="TCLayout.ActiveDocument.1">
                  <p:embed/>
                  <p:pic>
                    <p:nvPicPr>
                      <p:cNvPr id="0" name="オブジェクト 1" hidden="1"/>
                      <p:cNvPicPr>
                        <a:picLocks noChangeAspect="1"/>
                      </p:cNvPicPr>
                      <p:nvPr/>
                    </p:nvPicPr>
                    <p:blipFill>
                      <a:blip r:embed="rId2"/>
                      <a:stretch>
                        <a:fillRect/>
                      </a:stretch>
                    </p:blipFill>
                    <p:spPr>
                      <a:xfrm>
                        <a:off x="1588" y="1588"/>
                        <a:ext cx="1588" cy="1588"/>
                      </a:xfrm>
                      <a:prstGeom prst="rect">
                        <a:avLst/>
                      </a:prstGeom>
                    </p:spPr>
                  </p:pic>
                </p:oleObj>
              </mc:Fallback>
            </mc:AlternateContent>
          </a:graphicData>
        </a:graphic>
      </p:graphicFrame>
      <p:sp>
        <p:nvSpPr>
          <p:cNvPr id="1096" name="コンテンツ プレースホルダ 2"/>
          <p:cNvSpPr>
            <a:spLocks noGrp="1"/>
          </p:cNvSpPr>
          <p:nvPr>
            <p:ph idx="1"/>
          </p:nvPr>
        </p:nvSpPr>
        <p:spPr bwMode="gray">
          <a:xfrm>
            <a:off x="416999" y="1476000"/>
            <a:ext cx="9072000" cy="4824000"/>
          </a:xfrm>
          <a:prstGeom prst="rect">
            <a:avLst/>
          </a:prstGeom>
        </p:spPr>
        <p:txBody>
          <a:bodyPr/>
          <a:lstStyle>
            <a:lvl1pPr>
              <a:lnSpc>
                <a:spcPct val="110000"/>
              </a:lnSpc>
              <a:spcBef>
                <a:spcPts val="600"/>
              </a:spcBef>
              <a:buFont typeface="Arial" pitchFamily="34" charset="0"/>
              <a:buNone/>
              <a:defRPr sz="1200" baseline="0">
                <a:latin typeface="+mn-lt"/>
                <a:ea typeface="+mn-ea"/>
                <a:cs typeface="+mn-cs"/>
                <a:sym typeface="+mn-lt"/>
              </a:defRPr>
            </a:lvl1pPr>
            <a:lvl2pPr marL="180000" indent="-180000">
              <a:lnSpc>
                <a:spcPct val="110000"/>
              </a:lnSpc>
              <a:spcBef>
                <a:spcPts val="600"/>
              </a:spcBef>
              <a:buFont typeface="Wingdings" pitchFamily="2" charset="2"/>
              <a:buChar char="n"/>
              <a:defRPr sz="1200" baseline="0">
                <a:latin typeface="+mn-lt"/>
                <a:ea typeface="+mn-ea"/>
                <a:cs typeface="+mn-cs"/>
                <a:sym typeface="+mn-lt"/>
              </a:defRPr>
            </a:lvl2pPr>
            <a:lvl3pPr marL="360000" indent="-180000">
              <a:lnSpc>
                <a:spcPct val="110000"/>
              </a:lnSpc>
              <a:spcBef>
                <a:spcPts val="600"/>
              </a:spcBef>
              <a:buFont typeface="Wingdings" pitchFamily="2" charset="2"/>
              <a:buChar char="Ø"/>
              <a:defRPr sz="1200" baseline="0">
                <a:latin typeface="+mn-lt"/>
                <a:ea typeface="+mn-ea"/>
                <a:cs typeface="+mn-cs"/>
                <a:sym typeface="+mn-lt"/>
              </a:defRPr>
            </a:lvl3pPr>
            <a:lvl4pPr marL="504000" indent="-144000">
              <a:lnSpc>
                <a:spcPct val="110000"/>
              </a:lnSpc>
              <a:spcBef>
                <a:spcPts val="600"/>
              </a:spcBef>
              <a:buFont typeface="Arial" pitchFamily="34" charset="0"/>
              <a:buChar char="•"/>
              <a:defRPr sz="1200" baseline="0">
                <a:latin typeface="+mn-lt"/>
                <a:ea typeface="+mn-ea"/>
                <a:cs typeface="+mn-cs"/>
                <a:sym typeface="+mn-lt"/>
              </a:defRPr>
            </a:lvl4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p:txBody>
      </p:sp>
      <p:sp>
        <p:nvSpPr>
          <p:cNvPr id="1097" name="スライド番号プレースホルダ 8"/>
          <p:cNvSpPr>
            <a:spLocks noGrp="1"/>
          </p:cNvSpPr>
          <p:nvPr>
            <p:ph type="sldNum" sz="quarter" idx="10"/>
          </p:nvPr>
        </p:nvSpPr>
        <p:spPr bwMode="gray"/>
        <p:txBody>
          <a:bodyPr/>
          <a:lstStyle>
            <a:lvl1pPr>
              <a:defRPr baseline="0">
                <a:solidFill>
                  <a:schemeClr val="tx1"/>
                </a:solidFill>
                <a:latin typeface="+mn-lt"/>
                <a:ea typeface="+mn-ea"/>
                <a:cs typeface="+mn-cs"/>
                <a:sym typeface="+mn-lt"/>
              </a:defRPr>
            </a:lvl1pPr>
          </a:lstStyle>
          <a:p>
            <a:fld id="{543A0986-838B-4D2A-A95C-8CB1738263FE}" type="slidenum">
              <a:rPr lang="ja-JP" altLang="en-US" smtClean="0"/>
              <a:pPr/>
              <a:t>‹#›</a:t>
            </a:fld>
            <a:endParaRPr lang="ja-JP" altLang="en-US"/>
          </a:p>
        </p:txBody>
      </p:sp>
      <p:sp>
        <p:nvSpPr>
          <p:cNvPr id="1098" name="フッター プレースホルダ 9"/>
          <p:cNvSpPr>
            <a:spLocks noGrp="1"/>
          </p:cNvSpPr>
          <p:nvPr>
            <p:ph type="ftr" sz="quarter" idx="11"/>
          </p:nvPr>
        </p:nvSpPr>
        <p:spPr bwMode="gray"/>
        <p:txBody>
          <a:bodyPr/>
          <a:lstStyle>
            <a:lvl1pPr>
              <a:defRPr baseline="0">
                <a:solidFill>
                  <a:schemeClr val="tx1"/>
                </a:solidFill>
                <a:latin typeface="+mn-lt"/>
                <a:ea typeface="+mn-ea"/>
                <a:cs typeface="+mn-cs"/>
                <a:sym typeface="+mn-lt"/>
              </a:defRPr>
            </a:lvl1pPr>
          </a:lstStyle>
          <a:p>
            <a:r>
              <a:rPr lang="ja-JP" altLang="en-US">
                <a:sym typeface="+mj-lt"/>
              </a:rPr>
              <a:t>富山市スマートシティ推進支援業務委託</a:t>
            </a:r>
            <a:endParaRPr lang="en-GB" altLang="en-GB"/>
          </a:p>
        </p:txBody>
      </p:sp>
      <p:sp>
        <p:nvSpPr>
          <p:cNvPr id="1099" name="テキスト プレースホルダー 2"/>
          <p:cNvSpPr>
            <a:spLocks noGrp="1"/>
          </p:cNvSpPr>
          <p:nvPr>
            <p:ph type="body" sz="quarter" idx="15" hasCustomPrompt="1"/>
          </p:nvPr>
        </p:nvSpPr>
        <p:spPr bwMode="gray">
          <a:xfrm>
            <a:off x="416496" y="1008000"/>
            <a:ext cx="4356000" cy="468000"/>
          </a:xfrm>
          <a:prstGeom prst="rect">
            <a:avLst/>
          </a:prstGeom>
        </p:spPr>
        <p:txBody>
          <a:bodyPr wrap="none" anchor="ctr">
            <a:noAutofit/>
          </a:bodyPr>
          <a:lstStyle>
            <a:lvl1pPr>
              <a:lnSpc>
                <a:spcPct val="100000"/>
              </a:lnSpc>
              <a:spcBef>
                <a:spcPts val="0"/>
              </a:spcBef>
              <a:defRPr sz="1600" b="1" baseline="0">
                <a:solidFill>
                  <a:schemeClr val="accent1"/>
                </a:solidFill>
                <a:latin typeface="+mn-lt"/>
                <a:ea typeface="+mn-ea"/>
                <a:cs typeface="+mn-cs"/>
                <a:sym typeface="+mn-lt"/>
              </a:defRPr>
            </a:lvl1pPr>
          </a:lstStyle>
          <a:p>
            <a:pPr lvl="0"/>
            <a:r>
              <a:rPr kumimoji="1" lang="en-US" altLang="ja-JP"/>
              <a:t>Header</a:t>
            </a:r>
            <a:r>
              <a:rPr kumimoji="1" lang="ja-JP" altLang="en-US"/>
              <a:t>を入力（スライドタイトル）</a:t>
            </a:r>
          </a:p>
        </p:txBody>
      </p:sp>
      <p:sp>
        <p:nvSpPr>
          <p:cNvPr id="1100" name="タイトル 2"/>
          <p:cNvSpPr>
            <a:spLocks noGrp="1"/>
          </p:cNvSpPr>
          <p:nvPr>
            <p:ph type="title" hasCustomPrompt="1"/>
          </p:nvPr>
        </p:nvSpPr>
        <p:spPr bwMode="gray"/>
        <p:txBody>
          <a:bodyPr vert="horz"/>
          <a:lstStyle>
            <a:lvl1pPr>
              <a:defRPr>
                <a:latin typeface="+mj-lt"/>
                <a:ea typeface="+mj-ea"/>
                <a:cs typeface="+mj-cs"/>
                <a:sym typeface="+mj-lt"/>
              </a:defRPr>
            </a:lvl1pPr>
          </a:lstStyle>
          <a:p>
            <a:r>
              <a:rPr lang="ja-JP" altLang="en-US"/>
              <a:t>キーメッセージを入力（本スライドで一番伝えたいこと＜名詞止め・体言止め不可＞）</a:t>
            </a:r>
            <a:endParaRPr kumimoji="1" lang="ja-JP" altLang="en-US"/>
          </a:p>
        </p:txBody>
      </p:sp>
    </p:spTree>
    <p:extLst>
      <p:ext uri="{BB962C8B-B14F-4D97-AF65-F5344CB8AC3E}">
        <p14:creationId xmlns:p14="http://schemas.microsoft.com/office/powerpoint/2010/main" val="1383826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基本版）背表紙_白_A4">
    <p:spTree>
      <p:nvGrpSpPr>
        <p:cNvPr id="0" name=""/>
        <p:cNvGrpSpPr/>
        <p:nvPr/>
      </p:nvGrpSpPr>
      <p:grpSpPr>
        <a:xfrm>
          <a:off x="0" y="0"/>
          <a:ext cx="0" cy="0"/>
          <a:chOff x="0" y="0"/>
          <a:chExt cx="0" cy="0"/>
        </a:xfrm>
      </p:grpSpPr>
      <p:graphicFrame>
        <p:nvGraphicFramePr>
          <p:cNvPr id="1102" name="オブジェクト 1" hidden="1"/>
          <p:cNvGraphicFramePr/>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1265" name="think-cellスライド" r:id="rId1" imgW="563" imgH="564" progId="TCLayout.ActiveDocument.1">
                  <p:embed/>
                </p:oleObj>
              </mc:Choice>
              <mc:Fallback>
                <p:oleObj spid="" name="think-cellスライド" r:id="rId1" imgW="563" imgH="564" progId="TCLayout.ActiveDocument.1">
                  <p:embed/>
                  <p:pic>
                    <p:nvPicPr>
                      <p:cNvPr id="0" name="オブジェクト 1" hidden="1"/>
                      <p:cNvPicPr>
                        <a:picLocks noChangeAspect="1"/>
                      </p:cNvPicPr>
                      <p:nvPr/>
                    </p:nvPicPr>
                    <p:blipFill>
                      <a:blip r:embed="rId2"/>
                      <a:stretch>
                        <a:fillRect/>
                      </a:stretch>
                    </p:blipFill>
                    <p:spPr>
                      <a:xfrm>
                        <a:off x="1588" y="1588"/>
                        <a:ext cx="1588" cy="1588"/>
                      </a:xfrm>
                      <a:prstGeom prst="rect">
                        <a:avLst/>
                      </a:prstGeom>
                    </p:spPr>
                  </p:pic>
                </p:oleObj>
              </mc:Fallback>
            </mc:AlternateContent>
          </a:graphicData>
        </a:graphic>
      </p:graphicFrame>
      <p:sp>
        <p:nvSpPr>
          <p:cNvPr id="1103" name="テキスト ボックス 6"/>
          <p:cNvSpPr txBox="1"/>
          <p:nvPr userDrawn="1"/>
        </p:nvSpPr>
        <p:spPr bwMode="gray">
          <a:xfrm>
            <a:off x="8041197" y="6517421"/>
            <a:ext cx="1402628" cy="256480"/>
          </a:xfrm>
          <a:prstGeom prst="rect">
            <a:avLst/>
          </a:prstGeom>
          <a:noFill/>
        </p:spPr>
        <p:txBody>
          <a:bodyPr wrap="none" lIns="0" tIns="0" rIns="0" bIns="0" rtlCol="0">
            <a:spAutoFit/>
          </a:bodyPr>
          <a:lstStyle/>
          <a:p>
            <a:pPr algn="l">
              <a:lnSpc>
                <a:spcPts val="950"/>
              </a:lnSpc>
            </a:pPr>
            <a:r>
              <a:rPr kumimoji="1" lang="en-US" altLang="ja-JP" sz="800">
                <a:latin typeface="+mn-lt"/>
                <a:cs typeface="+mn-cs"/>
                <a:sym typeface="+mn-lt"/>
              </a:rPr>
              <a:t>Member of</a:t>
            </a:r>
            <a:br>
              <a:rPr kumimoji="1" lang="en-US" altLang="ja-JP" sz="800">
                <a:latin typeface="+mn-lt"/>
                <a:cs typeface="+mn-cs"/>
                <a:sym typeface="+mn-lt"/>
              </a:rPr>
            </a:br>
            <a:r>
              <a:rPr kumimoji="1" lang="en-US" altLang="ja-JP" sz="800" b="1">
                <a:latin typeface="+mn-lt"/>
                <a:cs typeface="+mn-cs"/>
                <a:sym typeface="+mn-lt"/>
              </a:rPr>
              <a:t>Deloitte Touche Tohmatsu Limited</a:t>
            </a:r>
            <a:endParaRPr kumimoji="1" lang="ja-JP" altLang="en-US" sz="800" b="1">
              <a:latin typeface="+mn-lt"/>
              <a:cs typeface="+mn-cs"/>
              <a:sym typeface="+mn-lt"/>
            </a:endParaRPr>
          </a:p>
        </p:txBody>
      </p:sp>
      <p:sp>
        <p:nvSpPr>
          <p:cNvPr id="1104" name="テキスト プレースホルダー 13"/>
          <p:cNvSpPr>
            <a:spLocks noGrp="1"/>
          </p:cNvSpPr>
          <p:nvPr>
            <p:ph type="body" sz="quarter" idx="10"/>
          </p:nvPr>
        </p:nvSpPr>
        <p:spPr bwMode="gray">
          <a:xfrm>
            <a:off x="417600" y="6336000"/>
            <a:ext cx="7020000" cy="127856"/>
          </a:xfrm>
        </p:spPr>
        <p:txBody>
          <a:bodyPr anchor="b" anchorCtr="0">
            <a:spAutoFit/>
          </a:bodyPr>
          <a:lstStyle>
            <a:lvl1pPr>
              <a:defRPr sz="800">
                <a:cs typeface="+mn-cs"/>
              </a:defRPr>
            </a:lvl1pPr>
          </a:lstStyle>
          <a:p>
            <a:pPr lvl="0"/>
            <a:r>
              <a:rPr kumimoji="1" lang="ja-JP" altLang="en-US"/>
              <a:t>マスター テキストの書式設定</a:t>
            </a:r>
          </a:p>
        </p:txBody>
      </p:sp>
      <p:pic>
        <p:nvPicPr>
          <p:cNvPr id="1105" name="図 17"/>
          <p:cNvPicPr>
            <a:picLocks noChangeAspect="1"/>
          </p:cNvPicPr>
          <p:nvPr userDrawn="1"/>
        </p:nvPicPr>
        <p:blipFill>
          <a:blip r:embed="rId3"/>
          <a:stretch>
            <a:fillRect/>
          </a:stretch>
        </p:blipFill>
        <p:spPr bwMode="gray">
          <a:xfrm>
            <a:off x="417600" y="432000"/>
            <a:ext cx="1872000" cy="587972"/>
          </a:xfrm>
          <a:prstGeom prst="rect">
            <a:avLst/>
          </a:prstGeom>
        </p:spPr>
      </p:pic>
      <p:sp>
        <p:nvSpPr>
          <p:cNvPr id="1106" name="Text Box 37"/>
          <p:cNvSpPr txBox="1">
            <a:spLocks noChangeArrowheads="1"/>
          </p:cNvSpPr>
          <p:nvPr userDrawn="1"/>
        </p:nvSpPr>
        <p:spPr bwMode="gray">
          <a:xfrm>
            <a:off x="417600" y="6588000"/>
            <a:ext cx="4356000" cy="169200"/>
          </a:xfrm>
          <a:prstGeom prst="rect">
            <a:avLst/>
          </a:prstGeom>
          <a:noFill/>
          <a:ln w="9525">
            <a:noFill/>
            <a:miter lim="800000"/>
            <a:headEnd/>
            <a:tailEnd/>
          </a:ln>
          <a:effectLst/>
        </p:spPr>
        <p:txBody>
          <a:bodyPr wrap="none" lIns="0" tIns="0" rIns="0" bIns="0" anchor="b" anchorCtr="0">
            <a:noAutofit/>
          </a:bodyPr>
          <a:lstStyle/>
          <a:p>
            <a:pPr algn="l" rtl="0" eaLnBrk="0" fontAlgn="base" hangingPunct="0">
              <a:spcBef>
                <a:spcPct val="50000"/>
              </a:spcBef>
              <a:spcAft>
                <a:spcPct val="0"/>
              </a:spcAft>
            </a:pPr>
            <a:r>
              <a:rPr lang="en-US" altLang="ja-JP" sz="800" kern="1200">
                <a:solidFill>
                  <a:schemeClr val="tx1"/>
                </a:solidFill>
                <a:latin typeface="+mn-lt"/>
                <a:ea typeface="+mn-ea"/>
                <a:cs typeface="+mn-cs"/>
                <a:sym typeface="+mn-lt"/>
              </a:rPr>
              <a:t>© 2025. For information, contact Deloitte Tohmatsu Group.</a:t>
            </a:r>
          </a:p>
        </p:txBody>
      </p:sp>
      <p:grpSp>
        <p:nvGrpSpPr>
          <p:cNvPr id="1107" name="グループ化 5"/>
          <p:cNvGrpSpPr/>
          <p:nvPr userDrawn="1"/>
        </p:nvGrpSpPr>
        <p:grpSpPr>
          <a:xfrm>
            <a:off x="8050246" y="4451478"/>
            <a:ext cx="1440000" cy="1894801"/>
            <a:chOff x="8050246" y="4451478"/>
            <a:chExt cx="1440000" cy="1894801"/>
          </a:xfrm>
        </p:grpSpPr>
        <p:pic>
          <p:nvPicPr>
            <p:cNvPr id="1108" name="図 3" descr="ロゴ, 会社名&#10;&#10;自動的に生成された説明"/>
            <p:cNvPicPr>
              <a:picLocks noChangeAspect="1"/>
            </p:cNvPicPr>
            <p:nvPr userDrawn="1"/>
          </p:nvPicPr>
          <p:blipFill>
            <a:blip r:embed="rId4"/>
            <a:stretch>
              <a:fillRect/>
            </a:stretch>
          </p:blipFill>
          <p:spPr bwMode="gray">
            <a:xfrm>
              <a:off x="8050246" y="4451478"/>
              <a:ext cx="1440000" cy="873777"/>
            </a:xfrm>
            <a:prstGeom prst="rect">
              <a:avLst/>
            </a:prstGeom>
          </p:spPr>
        </p:pic>
        <p:pic>
          <p:nvPicPr>
            <p:cNvPr id="1109" name="図 4" descr="ロゴ&#10;&#10;自動的に生成された説明"/>
            <p:cNvPicPr>
              <a:picLocks noChangeAspect="1"/>
            </p:cNvPicPr>
            <p:nvPr userDrawn="1"/>
          </p:nvPicPr>
          <p:blipFill>
            <a:blip r:embed="rId5"/>
            <a:stretch>
              <a:fillRect/>
            </a:stretch>
          </p:blipFill>
          <p:spPr>
            <a:xfrm>
              <a:off x="8148021" y="5473537"/>
              <a:ext cx="1244450" cy="872742"/>
            </a:xfrm>
            <a:prstGeom prst="rect">
              <a:avLst/>
            </a:prstGeom>
          </p:spPr>
        </p:pic>
      </p:grpSp>
    </p:spTree>
    <p:extLst>
      <p:ext uri="{BB962C8B-B14F-4D97-AF65-F5344CB8AC3E}">
        <p14:creationId xmlns:p14="http://schemas.microsoft.com/office/powerpoint/2010/main" val="1180930575"/>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基本版）背表紙_黒_A4">
    <p:bg bwMode="gray">
      <p:bgPr>
        <a:solidFill>
          <a:schemeClr val="tx1"/>
        </a:solidFill>
        <a:effectLst/>
      </p:bgPr>
    </p:bg>
    <p:spTree>
      <p:nvGrpSpPr>
        <p:cNvPr id="0" name=""/>
        <p:cNvGrpSpPr/>
        <p:nvPr/>
      </p:nvGrpSpPr>
      <p:grpSpPr>
        <a:xfrm>
          <a:off x="0" y="0"/>
          <a:ext cx="0" cy="0"/>
          <a:chOff x="0" y="0"/>
          <a:chExt cx="0" cy="0"/>
        </a:xfrm>
      </p:grpSpPr>
      <p:graphicFrame>
        <p:nvGraphicFramePr>
          <p:cNvPr id="1111" name="オブジェクト 1" hidden="1"/>
          <p:cNvGraphicFramePr/>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2289" name="think-cellスライド" r:id="rId1" imgW="563" imgH="564" progId="TCLayout.ActiveDocument.1">
                  <p:embed/>
                </p:oleObj>
              </mc:Choice>
              <mc:Fallback>
                <p:oleObj spid="" name="think-cellスライド" r:id="rId1" imgW="563" imgH="564" progId="TCLayout.ActiveDocument.1">
                  <p:embed/>
                  <p:pic>
                    <p:nvPicPr>
                      <p:cNvPr id="0" name="オブジェクト 1" hidden="1"/>
                      <p:cNvPicPr>
                        <a:picLocks noChangeAspect="1"/>
                      </p:cNvPicPr>
                      <p:nvPr/>
                    </p:nvPicPr>
                    <p:blipFill>
                      <a:blip r:embed="rId2"/>
                      <a:stretch>
                        <a:fillRect/>
                      </a:stretch>
                    </p:blipFill>
                    <p:spPr>
                      <a:xfrm>
                        <a:off x="1588" y="1588"/>
                        <a:ext cx="1588" cy="1588"/>
                      </a:xfrm>
                      <a:prstGeom prst="rect">
                        <a:avLst/>
                      </a:prstGeom>
                    </p:spPr>
                  </p:pic>
                </p:oleObj>
              </mc:Fallback>
            </mc:AlternateContent>
          </a:graphicData>
        </a:graphic>
      </p:graphicFrame>
      <p:sp>
        <p:nvSpPr>
          <p:cNvPr id="1112" name="テキスト ボックス 6"/>
          <p:cNvSpPr txBox="1"/>
          <p:nvPr userDrawn="1"/>
        </p:nvSpPr>
        <p:spPr bwMode="gray">
          <a:xfrm>
            <a:off x="8041197" y="6517421"/>
            <a:ext cx="1402628" cy="256480"/>
          </a:xfrm>
          <a:prstGeom prst="rect">
            <a:avLst/>
          </a:prstGeom>
          <a:noFill/>
        </p:spPr>
        <p:txBody>
          <a:bodyPr wrap="none" lIns="0" tIns="0" rIns="0" bIns="0" rtlCol="0">
            <a:spAutoFit/>
          </a:bodyPr>
          <a:lstStyle/>
          <a:p>
            <a:pPr algn="l">
              <a:lnSpc>
                <a:spcPts val="950"/>
              </a:lnSpc>
            </a:pPr>
            <a:r>
              <a:rPr kumimoji="1" lang="en-US" altLang="ja-JP" sz="800">
                <a:solidFill>
                  <a:schemeClr val="bg1"/>
                </a:solidFill>
                <a:latin typeface="+mn-lt"/>
                <a:cs typeface="+mn-cs"/>
                <a:sym typeface="+mn-lt"/>
              </a:rPr>
              <a:t>Member of</a:t>
            </a:r>
            <a:br>
              <a:rPr kumimoji="1" lang="en-US" altLang="ja-JP" sz="800">
                <a:solidFill>
                  <a:schemeClr val="bg1"/>
                </a:solidFill>
                <a:latin typeface="+mn-lt"/>
                <a:cs typeface="+mn-cs"/>
                <a:sym typeface="+mn-lt"/>
              </a:rPr>
            </a:br>
            <a:r>
              <a:rPr kumimoji="1" lang="en-US" altLang="ja-JP" sz="800" b="1">
                <a:solidFill>
                  <a:schemeClr val="bg1"/>
                </a:solidFill>
                <a:latin typeface="+mn-lt"/>
                <a:cs typeface="+mn-cs"/>
                <a:sym typeface="+mn-lt"/>
              </a:rPr>
              <a:t>Deloitte Touche Tohmatsu Limited</a:t>
            </a:r>
            <a:endParaRPr kumimoji="1" lang="ja-JP" altLang="en-US" sz="800" b="1">
              <a:solidFill>
                <a:schemeClr val="bg1"/>
              </a:solidFill>
              <a:latin typeface="+mn-lt"/>
              <a:cs typeface="+mn-cs"/>
              <a:sym typeface="+mn-lt"/>
            </a:endParaRPr>
          </a:p>
        </p:txBody>
      </p:sp>
      <p:sp>
        <p:nvSpPr>
          <p:cNvPr id="1113" name="テキスト プレースホルダー 13"/>
          <p:cNvSpPr>
            <a:spLocks noGrp="1"/>
          </p:cNvSpPr>
          <p:nvPr>
            <p:ph type="body" sz="quarter" idx="10"/>
          </p:nvPr>
        </p:nvSpPr>
        <p:spPr bwMode="gray">
          <a:xfrm>
            <a:off x="417600" y="6336000"/>
            <a:ext cx="7020000" cy="127856"/>
          </a:xfrm>
        </p:spPr>
        <p:txBody>
          <a:bodyPr anchor="b" anchorCtr="0">
            <a:spAutoFit/>
          </a:bodyPr>
          <a:lstStyle>
            <a:lvl1pPr>
              <a:defRPr sz="800">
                <a:solidFill>
                  <a:schemeClr val="bg1"/>
                </a:solidFill>
                <a:cs typeface="+mn-cs"/>
              </a:defRPr>
            </a:lvl1pPr>
          </a:lstStyle>
          <a:p>
            <a:pPr lvl="0"/>
            <a:r>
              <a:rPr kumimoji="1" lang="ja-JP" altLang="en-US"/>
              <a:t>マスター テキストの書式設定</a:t>
            </a:r>
          </a:p>
        </p:txBody>
      </p:sp>
      <p:pic>
        <p:nvPicPr>
          <p:cNvPr id="1114" name="図 12"/>
          <p:cNvPicPr>
            <a:picLocks noChangeAspect="1"/>
          </p:cNvPicPr>
          <p:nvPr userDrawn="1"/>
        </p:nvPicPr>
        <p:blipFill>
          <a:blip r:embed="rId3"/>
          <a:stretch>
            <a:fillRect/>
          </a:stretch>
        </p:blipFill>
        <p:spPr bwMode="gray">
          <a:xfrm>
            <a:off x="417601" y="432000"/>
            <a:ext cx="1870453" cy="586800"/>
          </a:xfrm>
          <a:prstGeom prst="rect">
            <a:avLst/>
          </a:prstGeom>
        </p:spPr>
      </p:pic>
      <p:sp>
        <p:nvSpPr>
          <p:cNvPr id="1115" name="Text Box 37"/>
          <p:cNvSpPr txBox="1">
            <a:spLocks noChangeArrowheads="1"/>
          </p:cNvSpPr>
          <p:nvPr userDrawn="1"/>
        </p:nvSpPr>
        <p:spPr bwMode="gray">
          <a:xfrm>
            <a:off x="417600" y="6588000"/>
            <a:ext cx="4356000" cy="169200"/>
          </a:xfrm>
          <a:prstGeom prst="rect">
            <a:avLst/>
          </a:prstGeom>
          <a:noFill/>
          <a:ln w="9525">
            <a:noFill/>
            <a:miter lim="800000"/>
            <a:headEnd/>
            <a:tailEnd/>
          </a:ln>
          <a:effectLst/>
        </p:spPr>
        <p:txBody>
          <a:bodyPr wrap="none" lIns="0" tIns="0" rIns="0" bIns="0" anchor="b" anchorCtr="0">
            <a:noAutofit/>
          </a:bodyPr>
          <a:lstStyle/>
          <a:p>
            <a:pPr algn="l" rtl="0" eaLnBrk="0" fontAlgn="base" hangingPunct="0">
              <a:spcBef>
                <a:spcPct val="50000"/>
              </a:spcBef>
              <a:spcAft>
                <a:spcPct val="0"/>
              </a:spcAft>
            </a:pPr>
            <a:r>
              <a:rPr lang="en-US" altLang="ja-JP" sz="800" kern="1200">
                <a:solidFill>
                  <a:schemeClr val="bg1"/>
                </a:solidFill>
                <a:latin typeface="+mn-lt"/>
                <a:ea typeface="+mn-ea"/>
                <a:cs typeface="+mn-cs"/>
                <a:sym typeface="+mn-lt"/>
              </a:rPr>
              <a:t>© 2025. For information, contact Deloitte Tohmatsu Group.</a:t>
            </a:r>
          </a:p>
        </p:txBody>
      </p:sp>
      <p:grpSp>
        <p:nvGrpSpPr>
          <p:cNvPr id="1116" name="グループ化 9"/>
          <p:cNvGrpSpPr/>
          <p:nvPr userDrawn="1"/>
        </p:nvGrpSpPr>
        <p:grpSpPr>
          <a:xfrm>
            <a:off x="8050925" y="4451478"/>
            <a:ext cx="1440000" cy="1861937"/>
            <a:chOff x="8050925" y="4451478"/>
            <a:chExt cx="1440000" cy="1861937"/>
          </a:xfrm>
        </p:grpSpPr>
        <p:pic>
          <p:nvPicPr>
            <p:cNvPr id="1117" name="図 5" descr="ロゴ, 会社名&#10;&#10;自動的に生成された説明"/>
            <p:cNvPicPr>
              <a:picLocks noChangeAspect="1"/>
            </p:cNvPicPr>
            <p:nvPr userDrawn="1"/>
          </p:nvPicPr>
          <p:blipFill>
            <a:blip r:embed="rId4"/>
            <a:stretch>
              <a:fillRect/>
            </a:stretch>
          </p:blipFill>
          <p:spPr bwMode="gray">
            <a:xfrm>
              <a:off x="8050925" y="4451478"/>
              <a:ext cx="1440000" cy="873777"/>
            </a:xfrm>
            <a:prstGeom prst="rect">
              <a:avLst/>
            </a:prstGeom>
          </p:spPr>
        </p:pic>
        <p:pic>
          <p:nvPicPr>
            <p:cNvPr id="1118" name="図 4"/>
            <p:cNvPicPr>
              <a:picLocks noChangeAspect="1"/>
            </p:cNvPicPr>
            <p:nvPr userDrawn="1"/>
          </p:nvPicPr>
          <p:blipFill>
            <a:blip r:embed="rId5"/>
            <a:stretch>
              <a:fillRect/>
            </a:stretch>
          </p:blipFill>
          <p:spPr>
            <a:xfrm>
              <a:off x="8148021" y="5473537"/>
              <a:ext cx="1229139" cy="839878"/>
            </a:xfrm>
            <a:prstGeom prst="rect">
              <a:avLst/>
            </a:prstGeom>
          </p:spPr>
        </p:pic>
      </p:grpSp>
    </p:spTree>
    <p:extLst>
      <p:ext uri="{BB962C8B-B14F-4D97-AF65-F5344CB8AC3E}">
        <p14:creationId xmlns:p14="http://schemas.microsoft.com/office/powerpoint/2010/main" val="4146853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基本版）背表紙_白_トーマツロゴ_A4">
    <p:spTree>
      <p:nvGrpSpPr>
        <p:cNvPr id="0" name=""/>
        <p:cNvGrpSpPr/>
        <p:nvPr/>
      </p:nvGrpSpPr>
      <p:grpSpPr>
        <a:xfrm>
          <a:off x="0" y="0"/>
          <a:ext cx="0" cy="0"/>
          <a:chOff x="0" y="0"/>
          <a:chExt cx="0" cy="0"/>
        </a:xfrm>
      </p:grpSpPr>
      <p:graphicFrame>
        <p:nvGraphicFramePr>
          <p:cNvPr id="1120" name="オブジェクト 1" hidden="1"/>
          <p:cNvGraphicFramePr/>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3313" name="think-cellスライド" r:id="rId1" imgW="563" imgH="564" progId="TCLayout.ActiveDocument.1">
                  <p:embed/>
                </p:oleObj>
              </mc:Choice>
              <mc:Fallback>
                <p:oleObj spid="" name="think-cellスライド" r:id="rId1" imgW="563" imgH="564" progId="TCLayout.ActiveDocument.1">
                  <p:embed/>
                  <p:pic>
                    <p:nvPicPr>
                      <p:cNvPr id="0" name="オブジェクト 1" hidden="1"/>
                      <p:cNvPicPr>
                        <a:picLocks noChangeAspect="1"/>
                      </p:cNvPicPr>
                      <p:nvPr/>
                    </p:nvPicPr>
                    <p:blipFill>
                      <a:blip r:embed="rId2"/>
                      <a:stretch>
                        <a:fillRect/>
                      </a:stretch>
                    </p:blipFill>
                    <p:spPr>
                      <a:xfrm>
                        <a:off x="1588" y="1588"/>
                        <a:ext cx="1588" cy="1588"/>
                      </a:xfrm>
                      <a:prstGeom prst="rect">
                        <a:avLst/>
                      </a:prstGeom>
                    </p:spPr>
                  </p:pic>
                </p:oleObj>
              </mc:Fallback>
            </mc:AlternateContent>
          </a:graphicData>
        </a:graphic>
      </p:graphicFrame>
      <p:sp>
        <p:nvSpPr>
          <p:cNvPr id="1121" name="テキスト ボックス 6"/>
          <p:cNvSpPr txBox="1"/>
          <p:nvPr userDrawn="1"/>
        </p:nvSpPr>
        <p:spPr bwMode="gray">
          <a:xfrm>
            <a:off x="8041197" y="6517421"/>
            <a:ext cx="1402628" cy="256480"/>
          </a:xfrm>
          <a:prstGeom prst="rect">
            <a:avLst/>
          </a:prstGeom>
          <a:noFill/>
        </p:spPr>
        <p:txBody>
          <a:bodyPr wrap="none" lIns="0" tIns="0" rIns="0" bIns="0" rtlCol="0">
            <a:spAutoFit/>
          </a:bodyPr>
          <a:lstStyle/>
          <a:p>
            <a:pPr algn="l">
              <a:lnSpc>
                <a:spcPts val="950"/>
              </a:lnSpc>
            </a:pPr>
            <a:r>
              <a:rPr kumimoji="1" lang="en-US" altLang="ja-JP" sz="800">
                <a:latin typeface="+mn-lt"/>
                <a:cs typeface="+mn-cs"/>
                <a:sym typeface="+mn-lt"/>
              </a:rPr>
              <a:t>Member of</a:t>
            </a:r>
            <a:br>
              <a:rPr kumimoji="1" lang="en-US" altLang="ja-JP" sz="800">
                <a:latin typeface="+mn-lt"/>
                <a:cs typeface="+mn-cs"/>
                <a:sym typeface="+mn-lt"/>
              </a:rPr>
            </a:br>
            <a:r>
              <a:rPr kumimoji="1" lang="en-US" altLang="ja-JP" sz="800" b="1">
                <a:latin typeface="+mn-lt"/>
                <a:cs typeface="+mn-cs"/>
                <a:sym typeface="+mn-lt"/>
              </a:rPr>
              <a:t>Deloitte Touche Tohmatsu Limited</a:t>
            </a:r>
            <a:endParaRPr kumimoji="1" lang="ja-JP" altLang="en-US" sz="800" b="1">
              <a:latin typeface="+mn-lt"/>
              <a:cs typeface="+mn-cs"/>
              <a:sym typeface="+mn-lt"/>
            </a:endParaRPr>
          </a:p>
        </p:txBody>
      </p:sp>
      <p:sp>
        <p:nvSpPr>
          <p:cNvPr id="1122" name="テキスト プレースホルダー 13"/>
          <p:cNvSpPr>
            <a:spLocks noGrp="1"/>
          </p:cNvSpPr>
          <p:nvPr>
            <p:ph type="body" sz="quarter" idx="10"/>
          </p:nvPr>
        </p:nvSpPr>
        <p:spPr bwMode="gray">
          <a:xfrm>
            <a:off x="417600" y="6336000"/>
            <a:ext cx="7020000" cy="127856"/>
          </a:xfrm>
        </p:spPr>
        <p:txBody>
          <a:bodyPr anchor="b" anchorCtr="0">
            <a:spAutoFit/>
          </a:bodyPr>
          <a:lstStyle>
            <a:lvl1pPr>
              <a:defRPr sz="800">
                <a:cs typeface="+mn-cs"/>
              </a:defRPr>
            </a:lvl1pPr>
          </a:lstStyle>
          <a:p>
            <a:pPr lvl="0"/>
            <a:r>
              <a:rPr kumimoji="1" lang="ja-JP" altLang="en-US"/>
              <a:t>マスター テキストの書式設定</a:t>
            </a:r>
          </a:p>
        </p:txBody>
      </p:sp>
      <p:pic>
        <p:nvPicPr>
          <p:cNvPr id="1123" name="図 12"/>
          <p:cNvPicPr>
            <a:picLocks noChangeAspect="1"/>
          </p:cNvPicPr>
          <p:nvPr userDrawn="1"/>
        </p:nvPicPr>
        <p:blipFill>
          <a:blip r:embed="rId3"/>
          <a:stretch>
            <a:fillRect/>
          </a:stretch>
        </p:blipFill>
        <p:spPr bwMode="gray">
          <a:xfrm>
            <a:off x="416496" y="431005"/>
            <a:ext cx="3447786" cy="586800"/>
          </a:xfrm>
          <a:prstGeom prst="rect">
            <a:avLst/>
          </a:prstGeom>
          <a:noFill/>
          <a:ln>
            <a:noFill/>
          </a:ln>
        </p:spPr>
      </p:pic>
      <p:sp>
        <p:nvSpPr>
          <p:cNvPr id="1124" name="Text Box 37"/>
          <p:cNvSpPr txBox="1">
            <a:spLocks noChangeArrowheads="1"/>
          </p:cNvSpPr>
          <p:nvPr userDrawn="1"/>
        </p:nvSpPr>
        <p:spPr bwMode="gray">
          <a:xfrm>
            <a:off x="417600" y="6588000"/>
            <a:ext cx="4356000" cy="169200"/>
          </a:xfrm>
          <a:prstGeom prst="rect">
            <a:avLst/>
          </a:prstGeom>
          <a:noFill/>
          <a:ln w="9525">
            <a:noFill/>
            <a:miter lim="800000"/>
            <a:headEnd/>
            <a:tailEnd/>
          </a:ln>
          <a:effectLst/>
        </p:spPr>
        <p:txBody>
          <a:bodyPr wrap="none" lIns="0" tIns="0" rIns="0" bIns="0" anchor="b" anchorCtr="0">
            <a:noAutofit/>
          </a:bodyPr>
          <a:lstStyle/>
          <a:p>
            <a:pPr algn="l" rtl="0" eaLnBrk="0" fontAlgn="base" hangingPunct="0">
              <a:spcBef>
                <a:spcPct val="50000"/>
              </a:spcBef>
              <a:spcAft>
                <a:spcPct val="0"/>
              </a:spcAft>
            </a:pPr>
            <a:r>
              <a:rPr lang="en-US" altLang="ja-JP" sz="800" kern="1200">
                <a:solidFill>
                  <a:schemeClr val="tx1"/>
                </a:solidFill>
                <a:latin typeface="+mn-lt"/>
                <a:ea typeface="+mn-ea"/>
                <a:cs typeface="+mn-cs"/>
                <a:sym typeface="+mn-lt"/>
              </a:rPr>
              <a:t>© 2025. For information, contact Deloitte Tohmatsu Group.</a:t>
            </a:r>
          </a:p>
        </p:txBody>
      </p:sp>
      <p:grpSp>
        <p:nvGrpSpPr>
          <p:cNvPr id="1125" name="グループ化 8"/>
          <p:cNvGrpSpPr/>
          <p:nvPr userDrawn="1"/>
        </p:nvGrpSpPr>
        <p:grpSpPr>
          <a:xfrm>
            <a:off x="8050246" y="4451478"/>
            <a:ext cx="1440000" cy="1894801"/>
            <a:chOff x="8050246" y="4451478"/>
            <a:chExt cx="1440000" cy="1894801"/>
          </a:xfrm>
        </p:grpSpPr>
        <p:pic>
          <p:nvPicPr>
            <p:cNvPr id="1126" name="図 10" descr="ロゴ, 会社名&#10;&#10;自動的に生成された説明"/>
            <p:cNvPicPr>
              <a:picLocks noChangeAspect="1"/>
            </p:cNvPicPr>
            <p:nvPr userDrawn="1"/>
          </p:nvPicPr>
          <p:blipFill>
            <a:blip r:embed="rId4"/>
            <a:stretch>
              <a:fillRect/>
            </a:stretch>
          </p:blipFill>
          <p:spPr bwMode="gray">
            <a:xfrm>
              <a:off x="8050246" y="4451478"/>
              <a:ext cx="1440000" cy="873777"/>
            </a:xfrm>
            <a:prstGeom prst="rect">
              <a:avLst/>
            </a:prstGeom>
          </p:spPr>
        </p:pic>
        <p:pic>
          <p:nvPicPr>
            <p:cNvPr id="1127" name="図 13" descr="ロゴ&#10;&#10;自動的に生成された説明"/>
            <p:cNvPicPr>
              <a:picLocks noChangeAspect="1"/>
            </p:cNvPicPr>
            <p:nvPr userDrawn="1"/>
          </p:nvPicPr>
          <p:blipFill>
            <a:blip r:embed="rId5"/>
            <a:stretch>
              <a:fillRect/>
            </a:stretch>
          </p:blipFill>
          <p:spPr>
            <a:xfrm>
              <a:off x="8148021" y="5473537"/>
              <a:ext cx="1244450" cy="872742"/>
            </a:xfrm>
            <a:prstGeom prst="rect">
              <a:avLst/>
            </a:prstGeom>
          </p:spPr>
        </p:pic>
      </p:grpSp>
    </p:spTree>
    <p:extLst>
      <p:ext uri="{BB962C8B-B14F-4D97-AF65-F5344CB8AC3E}">
        <p14:creationId xmlns:p14="http://schemas.microsoft.com/office/powerpoint/2010/main" val="3484669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基本版）背表紙_黒_トーマツロゴ_A4">
    <p:bg bwMode="gray">
      <p:bgPr>
        <a:solidFill>
          <a:schemeClr val="tx1"/>
        </a:solidFill>
        <a:effectLst/>
      </p:bgPr>
    </p:bg>
    <p:spTree>
      <p:nvGrpSpPr>
        <p:cNvPr id="0" name=""/>
        <p:cNvGrpSpPr/>
        <p:nvPr/>
      </p:nvGrpSpPr>
      <p:grpSpPr>
        <a:xfrm>
          <a:off x="0" y="0"/>
          <a:ext cx="0" cy="0"/>
          <a:chOff x="0" y="0"/>
          <a:chExt cx="0" cy="0"/>
        </a:xfrm>
      </p:grpSpPr>
      <p:graphicFrame>
        <p:nvGraphicFramePr>
          <p:cNvPr id="1129" name="オブジェクト 1" hidden="1"/>
          <p:cNvGraphicFramePr/>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4337" name="think-cellスライド" r:id="rId1" imgW="563" imgH="564" progId="TCLayout.ActiveDocument.1">
                  <p:embed/>
                </p:oleObj>
              </mc:Choice>
              <mc:Fallback>
                <p:oleObj spid="" name="think-cellスライド" r:id="rId1" imgW="563" imgH="564" progId="TCLayout.ActiveDocument.1">
                  <p:embed/>
                  <p:pic>
                    <p:nvPicPr>
                      <p:cNvPr id="0" name="オブジェクト 1" hidden="1"/>
                      <p:cNvPicPr>
                        <a:picLocks noChangeAspect="1"/>
                      </p:cNvPicPr>
                      <p:nvPr/>
                    </p:nvPicPr>
                    <p:blipFill>
                      <a:blip r:embed="rId2"/>
                      <a:stretch>
                        <a:fillRect/>
                      </a:stretch>
                    </p:blipFill>
                    <p:spPr>
                      <a:xfrm>
                        <a:off x="1588" y="1588"/>
                        <a:ext cx="1588" cy="1588"/>
                      </a:xfrm>
                      <a:prstGeom prst="rect">
                        <a:avLst/>
                      </a:prstGeom>
                    </p:spPr>
                  </p:pic>
                </p:oleObj>
              </mc:Fallback>
            </mc:AlternateContent>
          </a:graphicData>
        </a:graphic>
      </p:graphicFrame>
      <p:sp>
        <p:nvSpPr>
          <p:cNvPr id="1130" name="テキスト ボックス 6"/>
          <p:cNvSpPr txBox="1"/>
          <p:nvPr userDrawn="1"/>
        </p:nvSpPr>
        <p:spPr bwMode="gray">
          <a:xfrm>
            <a:off x="8041197" y="6517421"/>
            <a:ext cx="1402628" cy="256480"/>
          </a:xfrm>
          <a:prstGeom prst="rect">
            <a:avLst/>
          </a:prstGeom>
          <a:noFill/>
        </p:spPr>
        <p:txBody>
          <a:bodyPr wrap="none" lIns="0" tIns="0" rIns="0" bIns="0" rtlCol="0">
            <a:spAutoFit/>
          </a:bodyPr>
          <a:lstStyle/>
          <a:p>
            <a:pPr algn="l">
              <a:lnSpc>
                <a:spcPts val="950"/>
              </a:lnSpc>
            </a:pPr>
            <a:r>
              <a:rPr kumimoji="1" lang="en-US" altLang="ja-JP" sz="800">
                <a:solidFill>
                  <a:schemeClr val="bg1"/>
                </a:solidFill>
                <a:latin typeface="+mn-lt"/>
                <a:cs typeface="+mn-cs"/>
                <a:sym typeface="+mn-lt"/>
              </a:rPr>
              <a:t>Member of</a:t>
            </a:r>
            <a:br>
              <a:rPr kumimoji="1" lang="en-US" altLang="ja-JP" sz="800">
                <a:solidFill>
                  <a:schemeClr val="bg1"/>
                </a:solidFill>
                <a:latin typeface="+mn-lt"/>
                <a:cs typeface="+mn-cs"/>
                <a:sym typeface="+mn-lt"/>
              </a:rPr>
            </a:br>
            <a:r>
              <a:rPr kumimoji="1" lang="en-US" altLang="ja-JP" sz="800" b="1">
                <a:solidFill>
                  <a:schemeClr val="bg1"/>
                </a:solidFill>
                <a:latin typeface="+mn-lt"/>
                <a:cs typeface="+mn-cs"/>
                <a:sym typeface="+mn-lt"/>
              </a:rPr>
              <a:t>Deloitte Touche Tohmatsu Limited</a:t>
            </a:r>
            <a:endParaRPr kumimoji="1" lang="ja-JP" altLang="en-US" sz="800" b="1">
              <a:solidFill>
                <a:schemeClr val="bg1"/>
              </a:solidFill>
              <a:latin typeface="+mn-lt"/>
              <a:cs typeface="+mn-cs"/>
              <a:sym typeface="+mn-lt"/>
            </a:endParaRPr>
          </a:p>
        </p:txBody>
      </p:sp>
      <p:sp>
        <p:nvSpPr>
          <p:cNvPr id="1131" name="テキスト プレースホルダー 13"/>
          <p:cNvSpPr>
            <a:spLocks noGrp="1"/>
          </p:cNvSpPr>
          <p:nvPr>
            <p:ph type="body" sz="quarter" idx="10"/>
          </p:nvPr>
        </p:nvSpPr>
        <p:spPr bwMode="gray">
          <a:xfrm>
            <a:off x="417600" y="6336000"/>
            <a:ext cx="7020000" cy="127856"/>
          </a:xfrm>
        </p:spPr>
        <p:txBody>
          <a:bodyPr anchor="b" anchorCtr="0">
            <a:spAutoFit/>
          </a:bodyPr>
          <a:lstStyle>
            <a:lvl1pPr>
              <a:defRPr sz="800">
                <a:solidFill>
                  <a:schemeClr val="bg1"/>
                </a:solidFill>
                <a:cs typeface="+mn-cs"/>
              </a:defRPr>
            </a:lvl1pPr>
          </a:lstStyle>
          <a:p>
            <a:pPr lvl="0"/>
            <a:r>
              <a:rPr kumimoji="1" lang="ja-JP" altLang="en-US"/>
              <a:t>マスター テキストの書式設定</a:t>
            </a:r>
          </a:p>
        </p:txBody>
      </p:sp>
      <p:pic>
        <p:nvPicPr>
          <p:cNvPr id="1132" name="図 12"/>
          <p:cNvPicPr>
            <a:picLocks noChangeAspect="1"/>
          </p:cNvPicPr>
          <p:nvPr userDrawn="1"/>
        </p:nvPicPr>
        <p:blipFill>
          <a:blip r:embed="rId3"/>
          <a:stretch>
            <a:fillRect/>
          </a:stretch>
        </p:blipFill>
        <p:spPr bwMode="gray">
          <a:xfrm>
            <a:off x="417600" y="432000"/>
            <a:ext cx="3449948" cy="586076"/>
          </a:xfrm>
          <a:prstGeom prst="rect">
            <a:avLst/>
          </a:prstGeom>
        </p:spPr>
      </p:pic>
      <p:sp>
        <p:nvSpPr>
          <p:cNvPr id="1133" name="Text Box 37"/>
          <p:cNvSpPr txBox="1">
            <a:spLocks noChangeArrowheads="1"/>
          </p:cNvSpPr>
          <p:nvPr userDrawn="1"/>
        </p:nvSpPr>
        <p:spPr bwMode="gray">
          <a:xfrm>
            <a:off x="417600" y="6588000"/>
            <a:ext cx="4356000" cy="169200"/>
          </a:xfrm>
          <a:prstGeom prst="rect">
            <a:avLst/>
          </a:prstGeom>
          <a:noFill/>
          <a:ln w="9525">
            <a:noFill/>
            <a:miter lim="800000"/>
            <a:headEnd/>
            <a:tailEnd/>
          </a:ln>
          <a:effectLst/>
        </p:spPr>
        <p:txBody>
          <a:bodyPr wrap="none" lIns="0" tIns="0" rIns="0" bIns="0" anchor="b" anchorCtr="0">
            <a:noAutofit/>
          </a:bodyPr>
          <a:lstStyle/>
          <a:p>
            <a:pPr algn="l" rtl="0" eaLnBrk="0" fontAlgn="base" hangingPunct="0">
              <a:spcBef>
                <a:spcPct val="50000"/>
              </a:spcBef>
              <a:spcAft>
                <a:spcPct val="0"/>
              </a:spcAft>
            </a:pPr>
            <a:r>
              <a:rPr lang="en-US" altLang="ja-JP" sz="800" kern="1200">
                <a:solidFill>
                  <a:schemeClr val="bg1"/>
                </a:solidFill>
                <a:latin typeface="+mn-lt"/>
                <a:ea typeface="+mn-ea"/>
                <a:cs typeface="+mn-cs"/>
                <a:sym typeface="+mn-lt"/>
              </a:rPr>
              <a:t>© 2025. For information, contact Deloitte Tohmatsu Group.</a:t>
            </a:r>
          </a:p>
        </p:txBody>
      </p:sp>
      <p:grpSp>
        <p:nvGrpSpPr>
          <p:cNvPr id="1134" name="グループ化 11"/>
          <p:cNvGrpSpPr/>
          <p:nvPr userDrawn="1"/>
        </p:nvGrpSpPr>
        <p:grpSpPr>
          <a:xfrm>
            <a:off x="8050925" y="4451478"/>
            <a:ext cx="1440000" cy="1861937"/>
            <a:chOff x="8050925" y="4451478"/>
            <a:chExt cx="1440000" cy="1861937"/>
          </a:xfrm>
        </p:grpSpPr>
        <p:pic>
          <p:nvPicPr>
            <p:cNvPr id="1135" name="図 14" descr="ロゴ, 会社名&#10;&#10;自動的に生成された説明"/>
            <p:cNvPicPr>
              <a:picLocks noChangeAspect="1"/>
            </p:cNvPicPr>
            <p:nvPr userDrawn="1"/>
          </p:nvPicPr>
          <p:blipFill>
            <a:blip r:embed="rId4"/>
            <a:stretch>
              <a:fillRect/>
            </a:stretch>
          </p:blipFill>
          <p:spPr bwMode="gray">
            <a:xfrm>
              <a:off x="8050925" y="4451478"/>
              <a:ext cx="1440000" cy="873777"/>
            </a:xfrm>
            <a:prstGeom prst="rect">
              <a:avLst/>
            </a:prstGeom>
          </p:spPr>
        </p:pic>
        <p:pic>
          <p:nvPicPr>
            <p:cNvPr id="1136" name="図 15"/>
            <p:cNvPicPr>
              <a:picLocks noChangeAspect="1"/>
            </p:cNvPicPr>
            <p:nvPr userDrawn="1"/>
          </p:nvPicPr>
          <p:blipFill>
            <a:blip r:embed="rId5"/>
            <a:stretch>
              <a:fillRect/>
            </a:stretch>
          </p:blipFill>
          <p:spPr>
            <a:xfrm>
              <a:off x="8148021" y="5473537"/>
              <a:ext cx="1229139" cy="839878"/>
            </a:xfrm>
            <a:prstGeom prst="rect">
              <a:avLst/>
            </a:prstGeom>
          </p:spPr>
        </p:pic>
      </p:grpSp>
    </p:spTree>
    <p:extLst>
      <p:ext uri="{BB962C8B-B14F-4D97-AF65-F5344CB8AC3E}">
        <p14:creationId xmlns:p14="http://schemas.microsoft.com/office/powerpoint/2010/main" val="30874785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基本版②） タイトルのみ_A4">
    <p:spTree>
      <p:nvGrpSpPr>
        <p:cNvPr id="0" name=""/>
        <p:cNvGrpSpPr/>
        <p:nvPr/>
      </p:nvGrpSpPr>
      <p:grpSpPr>
        <a:xfrm>
          <a:off x="0" y="0"/>
          <a:ext cx="0" cy="0"/>
          <a:chOff x="0" y="0"/>
          <a:chExt cx="0" cy="0"/>
        </a:xfrm>
      </p:grpSpPr>
      <p:graphicFrame>
        <p:nvGraphicFramePr>
          <p:cNvPr id="1145" name="オブジェクト 5" hidden="1"/>
          <p:cNvGraphicFramePr/>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5361" name="think-cellスライド" r:id="rId1" imgW="563" imgH="564" progId="TCLayout.ActiveDocument.1">
                  <p:embed/>
                </p:oleObj>
              </mc:Choice>
              <mc:Fallback>
                <p:oleObj spid="" name="think-cellスライド" r:id="rId1" imgW="563" imgH="564" progId="TCLayout.ActiveDocument.1">
                  <p:embed/>
                  <p:pic>
                    <p:nvPicPr>
                      <p:cNvPr id="0" name="オブジェクト 5" hidden="1"/>
                      <p:cNvPicPr>
                        <a:picLocks noChangeAspect="1"/>
                      </p:cNvPicPr>
                      <p:nvPr/>
                    </p:nvPicPr>
                    <p:blipFill>
                      <a:blip r:embed="rId2"/>
                      <a:stretch>
                        <a:fillRect/>
                      </a:stretch>
                    </p:blipFill>
                    <p:spPr>
                      <a:xfrm>
                        <a:off x="1588" y="1588"/>
                        <a:ext cx="1588" cy="1588"/>
                      </a:xfrm>
                      <a:prstGeom prst="rect">
                        <a:avLst/>
                      </a:prstGeom>
                    </p:spPr>
                  </p:pic>
                </p:oleObj>
              </mc:Fallback>
            </mc:AlternateContent>
          </a:graphicData>
        </a:graphic>
      </p:graphicFrame>
      <p:sp>
        <p:nvSpPr>
          <p:cNvPr id="1146" name="フッター プレースホルダ 2"/>
          <p:cNvSpPr>
            <a:spLocks noGrp="1"/>
          </p:cNvSpPr>
          <p:nvPr>
            <p:ph type="ftr" sz="quarter" idx="10"/>
          </p:nvPr>
        </p:nvSpPr>
        <p:spPr bwMode="gray">
          <a:xfrm>
            <a:off x="705600" y="6588000"/>
            <a:ext cx="4068000" cy="169200"/>
          </a:xfrm>
        </p:spPr>
        <p:txBody>
          <a:bodyPr/>
          <a:lstStyle>
            <a:lvl1pPr>
              <a:defRPr baseline="0">
                <a:solidFill>
                  <a:schemeClr val="tx1"/>
                </a:solidFill>
                <a:latin typeface="+mn-lt"/>
                <a:ea typeface="+mn-ea"/>
                <a:cs typeface="+mn-cs"/>
                <a:sym typeface="+mn-lt"/>
              </a:defRPr>
            </a:lvl1pPr>
          </a:lstStyle>
          <a:p>
            <a:endParaRPr lang="en-GB" altLang="en-GB"/>
          </a:p>
        </p:txBody>
      </p:sp>
      <p:sp>
        <p:nvSpPr>
          <p:cNvPr id="1147" name="スライド番号プレースホルダ 3"/>
          <p:cNvSpPr>
            <a:spLocks noGrp="1"/>
          </p:cNvSpPr>
          <p:nvPr>
            <p:ph type="sldNum" sz="quarter" idx="11"/>
          </p:nvPr>
        </p:nvSpPr>
        <p:spPr bwMode="gray"/>
        <p:txBody>
          <a:bodyPr/>
          <a:lstStyle>
            <a:lvl1pPr>
              <a:defRPr baseline="0">
                <a:solidFill>
                  <a:schemeClr val="tx1"/>
                </a:solidFill>
                <a:latin typeface="+mn-lt"/>
                <a:ea typeface="+mn-ea"/>
                <a:cs typeface="+mn-cs"/>
                <a:sym typeface="+mn-lt"/>
              </a:defRPr>
            </a:lvl1pPr>
          </a:lstStyle>
          <a:p>
            <a:fld id="{56E56C22-CD92-4A50-AAD1-E2171E0619BD}" type="slidenum">
              <a:rPr lang="ja-JP" altLang="en-US" smtClean="0"/>
              <a:pPr/>
              <a:t>‹#›</a:t>
            </a:fld>
            <a:endParaRPr lang="ja-JP" altLang="en-US"/>
          </a:p>
        </p:txBody>
      </p:sp>
      <p:sp>
        <p:nvSpPr>
          <p:cNvPr id="1148" name="テキスト プレースホルダ 5"/>
          <p:cNvSpPr>
            <a:spLocks noGrp="1"/>
          </p:cNvSpPr>
          <p:nvPr>
            <p:ph type="body" sz="quarter" idx="14" hasCustomPrompt="1"/>
          </p:nvPr>
        </p:nvSpPr>
        <p:spPr bwMode="gray">
          <a:xfrm>
            <a:off x="418075" y="846000"/>
            <a:ext cx="9072000" cy="648000"/>
          </a:xfrm>
          <a:prstGeom prst="rect">
            <a:avLst/>
          </a:prstGeom>
        </p:spPr>
        <p:txBody>
          <a:bodyPr lIns="0" tIns="0" rIns="0" bIns="0">
            <a:noAutofit/>
          </a:bodyPr>
          <a:lstStyle>
            <a:lvl1pPr marL="0" indent="0">
              <a:spcBef>
                <a:spcPts val="0"/>
              </a:spcBef>
              <a:defRPr sz="1800" baseline="0">
                <a:solidFill>
                  <a:schemeClr val="tx1"/>
                </a:solidFill>
                <a:latin typeface="+mn-lt"/>
                <a:ea typeface="+mn-ea"/>
                <a:cs typeface="+mn-cs"/>
                <a:sym typeface="+mn-lt"/>
              </a:defRPr>
            </a:lvl1pPr>
          </a:lstStyle>
          <a:p>
            <a:pPr lvl="0"/>
            <a:r>
              <a:rPr kumimoji="1" lang="ja-JP" altLang="en-US"/>
              <a:t>キーメッセージ（オプション）</a:t>
            </a:r>
          </a:p>
        </p:txBody>
      </p:sp>
      <p:sp>
        <p:nvSpPr>
          <p:cNvPr id="1149" name="タイトル 1"/>
          <p:cNvSpPr>
            <a:spLocks noGrp="1"/>
          </p:cNvSpPr>
          <p:nvPr>
            <p:ph type="title" hasCustomPrompt="1"/>
          </p:nvPr>
        </p:nvSpPr>
        <p:spPr bwMode="gray">
          <a:xfrm>
            <a:off x="417000" y="180000"/>
            <a:ext cx="9072000" cy="615600"/>
          </a:xfrm>
        </p:spPr>
        <p:txBody>
          <a:bodyPr vert="horz"/>
          <a:lstStyle>
            <a:lvl1pPr>
              <a:defRPr>
                <a:latin typeface="+mj-lt"/>
                <a:ea typeface="+mj-ea"/>
                <a:cs typeface="+mj-cs"/>
                <a:sym typeface="+mj-lt"/>
              </a:defRPr>
            </a:lvl1pPr>
          </a:lstStyle>
          <a:p>
            <a:r>
              <a:rPr lang="en-US" altLang="ja-JP" noProof="0"/>
              <a:t>Header</a:t>
            </a:r>
            <a:r>
              <a:rPr lang="ja-JP" altLang="en-US" noProof="0"/>
              <a:t>（入力が必要）</a:t>
            </a:r>
            <a:endParaRPr kumimoji="1" lang="ja-JP" altLang="en-US"/>
          </a:p>
        </p:txBody>
      </p:sp>
    </p:spTree>
    <p:extLst>
      <p:ext uri="{BB962C8B-B14F-4D97-AF65-F5344CB8AC3E}">
        <p14:creationId xmlns:p14="http://schemas.microsoft.com/office/powerpoint/2010/main" val="27965211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基本版②）小見出しあり_A4">
    <p:spTree>
      <p:nvGrpSpPr>
        <p:cNvPr id="0" name=""/>
        <p:cNvGrpSpPr/>
        <p:nvPr/>
      </p:nvGrpSpPr>
      <p:grpSpPr>
        <a:xfrm>
          <a:off x="0" y="0"/>
          <a:ext cx="0" cy="0"/>
          <a:chOff x="0" y="0"/>
          <a:chExt cx="0" cy="0"/>
        </a:xfrm>
      </p:grpSpPr>
      <p:graphicFrame>
        <p:nvGraphicFramePr>
          <p:cNvPr id="1151" name="オブジェクト 3" hidden="1"/>
          <p:cNvGraphicFramePr/>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6385" name="think-cellスライド" r:id="rId1" imgW="563" imgH="564" progId="TCLayout.ActiveDocument.1">
                  <p:embed/>
                </p:oleObj>
              </mc:Choice>
              <mc:Fallback>
                <p:oleObj spid="" name="think-cellスライド" r:id="rId1" imgW="563" imgH="564" progId="TCLayout.ActiveDocument.1">
                  <p:embed/>
                  <p:pic>
                    <p:nvPicPr>
                      <p:cNvPr id="0" name="オブジェクト 3" hidden="1"/>
                      <p:cNvPicPr>
                        <a:picLocks noChangeAspect="1"/>
                      </p:cNvPicPr>
                      <p:nvPr/>
                    </p:nvPicPr>
                    <p:blipFill>
                      <a:blip r:embed="rId2"/>
                      <a:stretch>
                        <a:fillRect/>
                      </a:stretch>
                    </p:blipFill>
                    <p:spPr>
                      <a:xfrm>
                        <a:off x="1588" y="1588"/>
                        <a:ext cx="1588" cy="1588"/>
                      </a:xfrm>
                      <a:prstGeom prst="rect">
                        <a:avLst/>
                      </a:prstGeom>
                    </p:spPr>
                  </p:pic>
                </p:oleObj>
              </mc:Fallback>
            </mc:AlternateContent>
          </a:graphicData>
        </a:graphic>
      </p:graphicFrame>
      <p:sp>
        <p:nvSpPr>
          <p:cNvPr id="1152" name="スライド番号プレースホルダ 5"/>
          <p:cNvSpPr>
            <a:spLocks noGrp="1"/>
          </p:cNvSpPr>
          <p:nvPr>
            <p:ph type="sldNum" sz="quarter" idx="10"/>
          </p:nvPr>
        </p:nvSpPr>
        <p:spPr bwMode="gray"/>
        <p:txBody>
          <a:bodyPr/>
          <a:lstStyle>
            <a:lvl1pPr>
              <a:defRPr baseline="0">
                <a:solidFill>
                  <a:schemeClr val="tx1"/>
                </a:solidFill>
                <a:latin typeface="+mn-lt"/>
                <a:ea typeface="+mn-ea"/>
                <a:cs typeface="+mn-cs"/>
                <a:sym typeface="+mn-lt"/>
              </a:defRPr>
            </a:lvl1pPr>
          </a:lstStyle>
          <a:p>
            <a:fld id="{E01102E1-88D9-4790-8615-AC810340BF51}" type="slidenum">
              <a:rPr lang="ja-JP" altLang="en-US" smtClean="0"/>
              <a:pPr/>
              <a:t>‹#›</a:t>
            </a:fld>
            <a:endParaRPr lang="ja-JP" altLang="en-US"/>
          </a:p>
        </p:txBody>
      </p:sp>
      <p:sp>
        <p:nvSpPr>
          <p:cNvPr id="1153" name="フッター プレースホルダ 7"/>
          <p:cNvSpPr>
            <a:spLocks noGrp="1"/>
          </p:cNvSpPr>
          <p:nvPr>
            <p:ph type="ftr" sz="quarter" idx="11"/>
          </p:nvPr>
        </p:nvSpPr>
        <p:spPr bwMode="gray">
          <a:xfrm>
            <a:off x="705600" y="6588000"/>
            <a:ext cx="4068000" cy="169200"/>
          </a:xfrm>
        </p:spPr>
        <p:txBody>
          <a:bodyPr/>
          <a:lstStyle>
            <a:lvl1pPr>
              <a:defRPr baseline="0">
                <a:solidFill>
                  <a:schemeClr val="tx1"/>
                </a:solidFill>
                <a:latin typeface="+mn-lt"/>
                <a:ea typeface="+mn-ea"/>
                <a:cs typeface="+mn-cs"/>
                <a:sym typeface="+mn-lt"/>
              </a:defRPr>
            </a:lvl1pPr>
          </a:lstStyle>
          <a:p>
            <a:endParaRPr lang="en-GB" altLang="en-GB"/>
          </a:p>
        </p:txBody>
      </p:sp>
      <p:sp>
        <p:nvSpPr>
          <p:cNvPr id="1154" name="テキスト プレースホルダー 2"/>
          <p:cNvSpPr>
            <a:spLocks noGrp="1"/>
          </p:cNvSpPr>
          <p:nvPr>
            <p:ph type="body" sz="quarter" idx="15" hasCustomPrompt="1"/>
          </p:nvPr>
        </p:nvSpPr>
        <p:spPr bwMode="gray">
          <a:xfrm>
            <a:off x="417600" y="1476000"/>
            <a:ext cx="4356000" cy="468000"/>
          </a:xfrm>
          <a:prstGeom prst="rect">
            <a:avLst/>
          </a:prstGeom>
        </p:spPr>
        <p:txBody>
          <a:bodyPr wrap="none" anchor="ctr">
            <a:noAutofit/>
          </a:bodyPr>
          <a:lstStyle>
            <a:lvl1pPr>
              <a:lnSpc>
                <a:spcPct val="100000"/>
              </a:lnSpc>
              <a:spcBef>
                <a:spcPts val="0"/>
              </a:spcBef>
              <a:defRPr sz="1600" b="1" baseline="0">
                <a:solidFill>
                  <a:schemeClr val="accent1"/>
                </a:solidFill>
                <a:latin typeface="+mn-lt"/>
                <a:ea typeface="+mn-ea"/>
                <a:cs typeface="+mn-cs"/>
                <a:sym typeface="+mn-lt"/>
              </a:defRPr>
            </a:lvl1pPr>
          </a:lstStyle>
          <a:p>
            <a:pPr lvl="0"/>
            <a:r>
              <a:rPr kumimoji="1" lang="ja-JP" altLang="en-US"/>
              <a:t>小見出し（オプション）</a:t>
            </a:r>
          </a:p>
        </p:txBody>
      </p:sp>
      <p:sp>
        <p:nvSpPr>
          <p:cNvPr id="1155" name="テキスト プレースホルダ 5"/>
          <p:cNvSpPr>
            <a:spLocks noGrp="1"/>
          </p:cNvSpPr>
          <p:nvPr>
            <p:ph type="body" sz="quarter" idx="14" hasCustomPrompt="1"/>
          </p:nvPr>
        </p:nvSpPr>
        <p:spPr bwMode="gray">
          <a:xfrm>
            <a:off x="418075" y="846000"/>
            <a:ext cx="9072000" cy="648000"/>
          </a:xfrm>
          <a:prstGeom prst="rect">
            <a:avLst/>
          </a:prstGeom>
        </p:spPr>
        <p:txBody>
          <a:bodyPr lIns="0" tIns="0" rIns="0" bIns="0">
            <a:noAutofit/>
          </a:bodyPr>
          <a:lstStyle>
            <a:lvl1pPr marL="0" indent="0">
              <a:spcBef>
                <a:spcPts val="0"/>
              </a:spcBef>
              <a:defRPr sz="1800" baseline="0">
                <a:solidFill>
                  <a:schemeClr val="tx1"/>
                </a:solidFill>
                <a:latin typeface="+mn-lt"/>
                <a:ea typeface="+mn-ea"/>
                <a:cs typeface="+mn-cs"/>
                <a:sym typeface="+mn-lt"/>
              </a:defRPr>
            </a:lvl1pPr>
          </a:lstStyle>
          <a:p>
            <a:pPr lvl="0"/>
            <a:r>
              <a:rPr kumimoji="1" lang="ja-JP" altLang="en-US"/>
              <a:t>キーメッセージ（オプション）</a:t>
            </a:r>
          </a:p>
        </p:txBody>
      </p:sp>
      <p:sp>
        <p:nvSpPr>
          <p:cNvPr id="1156" name="タイトル 1"/>
          <p:cNvSpPr>
            <a:spLocks noGrp="1"/>
          </p:cNvSpPr>
          <p:nvPr>
            <p:ph type="title" hasCustomPrompt="1"/>
          </p:nvPr>
        </p:nvSpPr>
        <p:spPr bwMode="gray">
          <a:xfrm>
            <a:off x="417000" y="180000"/>
            <a:ext cx="9072000" cy="615600"/>
          </a:xfrm>
        </p:spPr>
        <p:txBody>
          <a:bodyPr vert="horz"/>
          <a:lstStyle>
            <a:lvl1pPr>
              <a:defRPr>
                <a:latin typeface="+mj-lt"/>
                <a:ea typeface="+mj-ea"/>
                <a:cs typeface="+mj-cs"/>
                <a:sym typeface="+mj-lt"/>
              </a:defRPr>
            </a:lvl1pPr>
          </a:lstStyle>
          <a:p>
            <a:r>
              <a:rPr lang="en-US" altLang="ja-JP" noProof="0"/>
              <a:t>Header</a:t>
            </a:r>
            <a:r>
              <a:rPr lang="ja-JP" altLang="en-US" noProof="0"/>
              <a:t>（入力が必要）</a:t>
            </a:r>
            <a:endParaRPr kumimoji="1" lang="ja-JP" altLang="en-US"/>
          </a:p>
        </p:txBody>
      </p:sp>
    </p:spTree>
    <p:extLst>
      <p:ext uri="{BB962C8B-B14F-4D97-AF65-F5344CB8AC3E}">
        <p14:creationId xmlns:p14="http://schemas.microsoft.com/office/powerpoint/2010/main" val="3227458933"/>
      </p:ext>
    </p:extLst>
  </p:cSld>
  <p:clrMapOvr>
    <a:masterClrMapping/>
  </p:clrMapOvr>
</p:sldLayout>
</file>

<file path=ppt/slideMasters/_rels/slideMaster1.xml.rels><?xml version="1.0" encoding="UTF-8"?><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oleObject" Target="../embeddings/oleObject17.bin" /><Relationship Id="rId16" Type="http://schemas.openxmlformats.org/officeDocument/2006/relationships/image" Target="../media/image1.emf" /><Relationship Id="rId17" Type="http://schemas.openxmlformats.org/officeDocument/2006/relationships/vmlDrawing" Target="../drawings/vmlDrawing17.vml" /><Relationship Id="rId18" Type="http://schemas.openxmlformats.org/officeDocument/2006/relationships/theme" Target="../theme/theme1.xml" /></Relationships>
</file>

<file path=ppt/slideMasters/_rels/slideMaster2.xml.rels><?xml version="1.0" encoding="UTF-8"?><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slideLayout" Target="../slideLayouts/slideLayout16.xml" /><Relationship Id="rId3" Type="http://schemas.openxmlformats.org/officeDocument/2006/relationships/oleObject" Target="../embeddings/oleObject18.bin" /><Relationship Id="rId4" Type="http://schemas.openxmlformats.org/officeDocument/2006/relationships/image" Target="../media/image1.emf" /><Relationship Id="rId5" Type="http://schemas.openxmlformats.org/officeDocument/2006/relationships/vmlDrawing" Target="../drawings/vmlDrawing18.vml" /><Relationship Id="rId6"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gray">
      <p:bgRef idx="1001">
        <a:schemeClr val="bg1"/>
      </p:bgRef>
    </p:bg>
    <p:spTree>
      <p:nvGrpSpPr>
        <p:cNvPr id="0" name=""/>
        <p:cNvGrpSpPr/>
        <p:nvPr/>
      </p:nvGrpSpPr>
      <p:grpSpPr>
        <a:xfrm>
          <a:off x="0" y="0"/>
          <a:ext cx="0" cy="0"/>
          <a:chOff x="0" y="0"/>
          <a:chExt cx="0" cy="0"/>
        </a:xfrm>
      </p:grpSpPr>
      <p:graphicFrame>
        <p:nvGraphicFramePr>
          <p:cNvPr id="1025" name="オブジェクト 3" hidden="1"/>
          <p:cNvGraphicFramePr/>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7409" name="think-cellスライド" r:id="rId15" imgW="563" imgH="564" progId="TCLayout.ActiveDocument.1">
                  <p:embed/>
                </p:oleObj>
              </mc:Choice>
              <mc:Fallback>
                <p:oleObj spid="" name="think-cellスライド" r:id="rId15" imgW="563" imgH="564" progId="TCLayout.ActiveDocument.1">
                  <p:embed/>
                  <p:pic>
                    <p:nvPicPr>
                      <p:cNvPr id="0" name="オブジェクト 3" hidden="1"/>
                      <p:cNvPicPr>
                        <a:picLocks noChangeAspect="1"/>
                      </p:cNvPicPr>
                      <p:nvPr/>
                    </p:nvPicPr>
                    <p:blipFill>
                      <a:blip r:embed="rId16"/>
                      <a:stretch>
                        <a:fillRect/>
                      </a:stretch>
                    </p:blipFill>
                    <p:spPr>
                      <a:xfrm>
                        <a:off x="1588" y="1588"/>
                        <a:ext cx="1588" cy="1588"/>
                      </a:xfrm>
                      <a:prstGeom prst="rect">
                        <a:avLst/>
                      </a:prstGeom>
                    </p:spPr>
                  </p:pic>
                </p:oleObj>
              </mc:Fallback>
            </mc:AlternateContent>
          </a:graphicData>
        </a:graphic>
      </p:graphicFrame>
      <p:sp>
        <p:nvSpPr>
          <p:cNvPr id="1026" name="Title Placeholder 1"/>
          <p:cNvSpPr>
            <a:spLocks noGrp="1"/>
          </p:cNvSpPr>
          <p:nvPr>
            <p:ph type="title"/>
          </p:nvPr>
        </p:nvSpPr>
        <p:spPr bwMode="gray">
          <a:xfrm>
            <a:off x="417000" y="180000"/>
            <a:ext cx="9072000" cy="615600"/>
          </a:xfrm>
          <a:prstGeom prst="rect">
            <a:avLst/>
          </a:prstGeom>
        </p:spPr>
        <p:txBody>
          <a:bodyPr vert="horz" lIns="0" tIns="0" rIns="0" bIns="0" rtlCol="0" anchor="b" anchorCtr="0">
            <a:noAutofit/>
          </a:bodyPr>
          <a:lstStyle/>
          <a:p>
            <a:r>
              <a:rPr lang="ja-JP" altLang="en-US" noProof="0"/>
              <a:t>キーメッセージを入力（本スライドで一番伝えたいこと＜名詞止め・体言止め不可＞）</a:t>
            </a:r>
            <a:endParaRPr lang="en-US" noProof="0"/>
          </a:p>
        </p:txBody>
      </p:sp>
      <p:sp>
        <p:nvSpPr>
          <p:cNvPr id="1027" name="フッター プレースホルダ 8"/>
          <p:cNvSpPr>
            <a:spLocks noGrp="1"/>
          </p:cNvSpPr>
          <p:nvPr>
            <p:ph type="ftr" sz="quarter" idx="3"/>
          </p:nvPr>
        </p:nvSpPr>
        <p:spPr bwMode="gray">
          <a:xfrm>
            <a:off x="705600" y="6588000"/>
            <a:ext cx="4068000" cy="169200"/>
          </a:xfrm>
          <a:prstGeom prst="rect">
            <a:avLst/>
          </a:prstGeom>
        </p:spPr>
        <p:txBody>
          <a:bodyPr vert="horz" lIns="0" tIns="0" rIns="0" bIns="0" rtlCol="0" anchor="b" anchorCtr="0"/>
          <a:lstStyle>
            <a:lvl1pPr algn="l">
              <a:defRPr sz="900">
                <a:solidFill>
                  <a:schemeClr val="tx1"/>
                </a:solidFill>
                <a:latin typeface="+mn-lt"/>
                <a:ea typeface="+mn-ea"/>
                <a:cs typeface="+mn-cs"/>
                <a:sym typeface="+mn-lt"/>
              </a:defRPr>
            </a:lvl1pPr>
          </a:lstStyle>
          <a:p>
            <a:pPr fontAlgn="auto">
              <a:spcBef>
                <a:spcPts val="0"/>
              </a:spcBef>
              <a:spcAft>
                <a:spcPts val="0"/>
              </a:spcAft>
            </a:pPr>
            <a:r>
              <a:rPr lang="ja-JP" altLang="en-US">
                <a:sym typeface="+mj-lt"/>
              </a:rPr>
              <a:t>富山市スマートシティ推進支援業務委託</a:t>
            </a:r>
            <a:endParaRPr kumimoji="1" lang="en-GB" altLang="en-GB"/>
          </a:p>
        </p:txBody>
      </p:sp>
      <p:sp>
        <p:nvSpPr>
          <p:cNvPr id="1028" name="スライド番号プレースホルダ 9"/>
          <p:cNvSpPr>
            <a:spLocks noGrp="1"/>
          </p:cNvSpPr>
          <p:nvPr>
            <p:ph type="sldNum" sz="quarter" idx="4"/>
          </p:nvPr>
        </p:nvSpPr>
        <p:spPr bwMode="gray">
          <a:xfrm>
            <a:off x="417600" y="6588000"/>
            <a:ext cx="180000" cy="169200"/>
          </a:xfrm>
          <a:prstGeom prst="rect">
            <a:avLst/>
          </a:prstGeom>
        </p:spPr>
        <p:txBody>
          <a:bodyPr vert="horz" wrap="none" lIns="0" tIns="0" rIns="0" bIns="0" rtlCol="0" anchor="b" anchorCtr="0"/>
          <a:lstStyle>
            <a:lvl1pPr algn="r">
              <a:defRPr sz="1200">
                <a:solidFill>
                  <a:schemeClr val="tx1"/>
                </a:solidFill>
                <a:latin typeface="+mn-lt"/>
                <a:ea typeface="+mn-ea"/>
                <a:cs typeface="+mn-cs"/>
                <a:sym typeface="+mn-lt"/>
              </a:defRPr>
            </a:lvl1pPr>
          </a:lstStyle>
          <a:p>
            <a:pPr fontAlgn="auto">
              <a:spcBef>
                <a:spcPts val="0"/>
              </a:spcBef>
              <a:spcAft>
                <a:spcPts val="0"/>
              </a:spcAft>
            </a:pPr>
            <a:fld id="{AA5FCFE5-FE56-4EF1-80A8-07776887C2A1}" type="slidenum">
              <a:rPr kumimoji="1" lang="ja-JP" altLang="en-US" smtClean="0"/>
              <a:pPr fontAlgn="auto">
                <a:spcBef>
                  <a:spcPts val="0"/>
                </a:spcBef>
                <a:spcAft>
                  <a:spcPts val="0"/>
                </a:spcAft>
              </a:pPr>
              <a:t>‹#›</a:t>
            </a:fld>
            <a:endParaRPr kumimoji="1" lang="ja-JP" altLang="en-US" sz="1200"/>
          </a:p>
        </p:txBody>
      </p:sp>
      <p:sp>
        <p:nvSpPr>
          <p:cNvPr id="1029" name="Text Box 37"/>
          <p:cNvSpPr txBox="1">
            <a:spLocks noChangeArrowheads="1"/>
          </p:cNvSpPr>
          <p:nvPr/>
        </p:nvSpPr>
        <p:spPr bwMode="gray">
          <a:xfrm>
            <a:off x="5133000" y="6588000"/>
            <a:ext cx="4356000" cy="169200"/>
          </a:xfrm>
          <a:prstGeom prst="rect">
            <a:avLst/>
          </a:prstGeom>
          <a:noFill/>
          <a:ln w="9525">
            <a:noFill/>
            <a:miter lim="800000"/>
            <a:headEnd/>
            <a:tailEnd/>
          </a:ln>
          <a:effectLst/>
        </p:spPr>
        <p:txBody>
          <a:bodyPr wrap="none" lIns="0" tIns="0" rIns="0" bIns="0" anchor="b" anchorCtr="0">
            <a:noAutofit/>
          </a:bodyPr>
          <a:lstStyle/>
          <a:p>
            <a:pPr algn="r" rtl="0" eaLnBrk="0" fontAlgn="base" hangingPunct="0">
              <a:spcBef>
                <a:spcPct val="50000"/>
              </a:spcBef>
              <a:spcAft>
                <a:spcPct val="0"/>
              </a:spcAft>
            </a:pPr>
            <a:r>
              <a:rPr lang="en-US" altLang="ja-JP" sz="900" kern="1200" dirty="0">
                <a:solidFill>
                  <a:schemeClr val="tx1"/>
                </a:solidFill>
                <a:latin typeface="+mn-lt"/>
                <a:ea typeface="+mn-ea"/>
                <a:cs typeface="+mn-cs"/>
                <a:sym typeface="+mn-lt"/>
              </a:rPr>
              <a:t>© 2026. For information, contact Deloitte Tohmatsu Group.</a:t>
            </a:r>
          </a:p>
        </p:txBody>
      </p:sp>
      <p:sp>
        <p:nvSpPr>
          <p:cNvPr id="1030" name="テキスト プレースホルダー 2"/>
          <p:cNvSpPr>
            <a:spLocks noGrp="1"/>
          </p:cNvSpPr>
          <p:nvPr>
            <p:ph type="body" idx="1"/>
          </p:nvPr>
        </p:nvSpPr>
        <p:spPr bwMode="gray">
          <a:xfrm>
            <a:off x="416999" y="1476000"/>
            <a:ext cx="9073075" cy="4824000"/>
          </a:xfrm>
          <a:prstGeom prst="rect">
            <a:avLst/>
          </a:prstGeom>
        </p:spPr>
        <p:txBody>
          <a:bodyPr vert="horz" lIns="0" tIns="0" rIns="0" bIns="0" rtlCol="0">
            <a:noAutofit/>
          </a:bodyPr>
          <a:lstStyle/>
          <a:p>
            <a:pPr lvl="0"/>
            <a:r>
              <a:rPr kumimoji="1" lang="ja-JP" altLang="en-US"/>
              <a:t>マスター テキストの書式設定</a:t>
            </a:r>
            <a:endParaRPr kumimoji="1" lang="en-US" altLang="ja-JP"/>
          </a:p>
          <a:p>
            <a:pPr lvl="1"/>
            <a:r>
              <a:rPr kumimoji="1" lang="ja-JP" altLang="en-US"/>
              <a:t>第 </a:t>
            </a:r>
            <a:r>
              <a:rPr kumimoji="1" lang="en-US" altLang="ja-JP"/>
              <a:t>1 </a:t>
            </a:r>
            <a:r>
              <a:rPr kumimoji="1" lang="ja-JP" altLang="en-US"/>
              <a:t>レベル</a:t>
            </a:r>
            <a:endParaRPr kumimoji="1" lang="en-US" altLang="ja-JP"/>
          </a:p>
          <a:p>
            <a:pPr lvl="2"/>
            <a:r>
              <a:rPr kumimoji="1" lang="ja-JP" altLang="en-US"/>
              <a:t>第 </a:t>
            </a:r>
            <a:r>
              <a:rPr kumimoji="1" lang="en-US" altLang="ja-JP"/>
              <a:t>2 </a:t>
            </a:r>
            <a:r>
              <a:rPr kumimoji="1" lang="ja-JP" altLang="en-US"/>
              <a:t>レベル</a:t>
            </a:r>
            <a:endParaRPr kumimoji="1" lang="en-US" altLang="ja-JP"/>
          </a:p>
          <a:p>
            <a:pPr lvl="3"/>
            <a:r>
              <a:rPr kumimoji="1" lang="ja-JP" altLang="en-US"/>
              <a:t>第 </a:t>
            </a:r>
            <a:r>
              <a:rPr kumimoji="1" lang="en-US" altLang="ja-JP"/>
              <a:t>3 </a:t>
            </a:r>
            <a:r>
              <a:rPr kumimoji="1" lang="ja-JP" altLang="en-US"/>
              <a:t>レベル</a:t>
            </a:r>
            <a:endParaRPr kumimoji="1" lang="en-US" altLang="ja-JP"/>
          </a:p>
        </p:txBody>
      </p:sp>
      <p:sp>
        <p:nvSpPr>
          <p:cNvPr id="1031" name="日付プレースホルダー 4"/>
          <p:cNvSpPr>
            <a:spLocks noGrp="1"/>
          </p:cNvSpPr>
          <p:nvPr>
            <p:ph type="dt" sz="half" idx="2"/>
          </p:nvPr>
        </p:nvSpPr>
        <p:spPr bwMode="gray">
          <a:xfrm>
            <a:off x="4508167" y="6444000"/>
            <a:ext cx="889667" cy="169277"/>
          </a:xfrm>
          <a:prstGeom prst="rect">
            <a:avLst/>
          </a:prstGeom>
        </p:spPr>
        <p:txBody>
          <a:bodyPr vert="horz" wrap="none" lIns="0" tIns="0" rIns="0" bIns="0" rtlCol="0" anchor="t" anchorCtr="0">
            <a:spAutoFit/>
          </a:bodyPr>
          <a:lstStyle>
            <a:lvl1pPr>
              <a:defRPr kumimoji="1" lang="en-US" altLang="ja-JP" sz="1100" smtClean="0">
                <a:solidFill>
                  <a:srgbClr val="75787B"/>
                </a:solidFill>
                <a:latin typeface="+mn-lt"/>
                <a:cs typeface="+mn-cs"/>
              </a:defRPr>
            </a:lvl1pPr>
          </a:lstStyle>
          <a:p>
            <a:pPr algn="ctr"/>
            <a:endParaRPr lang="en-US"/>
          </a:p>
        </p:txBody>
      </p:sp>
    </p:spTree>
    <p:extLst>
      <p:ext uri="{BB962C8B-B14F-4D97-AF65-F5344CB8AC3E}">
        <p14:creationId xmlns:p14="http://schemas.microsoft.com/office/powerpoint/2010/main" val="1977651121"/>
      </p:ext>
    </p:extLst>
  </p:cSld>
  <p:clrMap bg1="lt1" tx1="dk1" bg2="lt2" tx2="dk2" accent1="accent1" accent2="accent2" accent3="accent3" accent4="accent4" accent5="accent5" accent6="accent6" hlink="hlink" folHlink="folHlink"/>
  <p:sldLayoutIdLst>
    <p:sldLayoutId id="2147483935" r:id="rId1"/>
    <p:sldLayoutId id="2147483944" r:id="rId2"/>
    <p:sldLayoutId id="2147483951" r:id="rId3"/>
    <p:sldLayoutId id="2147483952" r:id="rId4"/>
    <p:sldLayoutId id="2147483911" r:id="rId5"/>
    <p:sldLayoutId id="2147483912" r:id="rId6"/>
    <p:sldLayoutId id="2147483934" r:id="rId7"/>
    <p:sldLayoutId id="2147483936" r:id="rId8"/>
    <p:sldLayoutId id="2147483938" r:id="rId9"/>
    <p:sldLayoutId id="2147483939" r:id="rId10"/>
    <p:sldLayoutId id="2147483954" r:id="rId11"/>
    <p:sldLayoutId id="2147483955" r:id="rId12"/>
    <p:sldLayoutId id="2147483956" r:id="rId13"/>
    <p:sldLayoutId id="2147483957" r:id="rId14"/>
  </p:sldLayoutIdLst>
  <p:hf hdr="0" dt="0"/>
  <p:txStyles>
    <p:titleStyle>
      <a:lvl1pPr algn="l" defTabSz="990564" rtl="0" eaLnBrk="1" latinLnBrk="0" hangingPunct="1">
        <a:spcBef>
          <a:spcPct val="0"/>
        </a:spcBef>
        <a:buNone/>
        <a:defRPr kumimoji="1" sz="2000" b="1" kern="1200" baseline="0">
          <a:solidFill>
            <a:schemeClr val="tx1"/>
          </a:solidFill>
          <a:latin typeface="+mj-lt"/>
          <a:ea typeface="+mj-ea"/>
          <a:cs typeface="+mj-cs"/>
          <a:sym typeface="+mj-lt"/>
        </a:defRPr>
      </a:lvl1pPr>
    </p:titleStyle>
    <p:bodyStyle>
      <a:lvl1pPr marL="0" marR="0" indent="0" algn="l" defTabSz="990564" rtl="0" eaLnBrk="1" fontAlgn="auto" latinLnBrk="0" hangingPunct="1">
        <a:lnSpc>
          <a:spcPct val="110000"/>
        </a:lnSpc>
        <a:spcBef>
          <a:spcPts val="600"/>
        </a:spcBef>
        <a:spcAft>
          <a:spcPts val="0"/>
        </a:spcAft>
        <a:buClrTx/>
        <a:buSzPct val="100000"/>
        <a:buFont typeface="Arial" panose="020B0604020202020204" pitchFamily="34" charset="0"/>
        <a:buNone/>
        <a:tabLst/>
        <a:defRPr kumimoji="1" sz="1200" b="0" kern="1200">
          <a:solidFill>
            <a:schemeClr val="tx1"/>
          </a:solidFill>
          <a:latin typeface="+mn-lt"/>
          <a:ea typeface="+mn-ea"/>
          <a:cs typeface="+mn-cs"/>
          <a:sym typeface="+mn-lt"/>
        </a:defRPr>
      </a:lvl1pPr>
      <a:lvl2pPr marL="180000" marR="0" indent="-180000" algn="l" defTabSz="990564" rtl="0" eaLnBrk="1" fontAlgn="auto" latinLnBrk="0" hangingPunct="1">
        <a:lnSpc>
          <a:spcPct val="110000"/>
        </a:lnSpc>
        <a:spcBef>
          <a:spcPts val="600"/>
        </a:spcBef>
        <a:spcAft>
          <a:spcPts val="0"/>
        </a:spcAft>
        <a:buClrTx/>
        <a:buSzPct val="100000"/>
        <a:buFont typeface="Wingdings" panose="05000000000000000000" pitchFamily="2" charset="2"/>
        <a:buChar char="n"/>
        <a:tabLst/>
        <a:defRPr kumimoji="1" lang="en-US" sz="1200" b="0" kern="1200" dirty="0" smtClean="0">
          <a:solidFill>
            <a:schemeClr val="tx1"/>
          </a:solidFill>
          <a:latin typeface="+mn-lt"/>
          <a:ea typeface="+mn-ea"/>
          <a:cs typeface="+mn-cs"/>
          <a:sym typeface="+mn-lt"/>
        </a:defRPr>
      </a:lvl2pPr>
      <a:lvl3pPr marL="360000" marR="0" indent="-180000" algn="l" defTabSz="990564" rtl="0" eaLnBrk="1" fontAlgn="auto" latinLnBrk="0" hangingPunct="1">
        <a:lnSpc>
          <a:spcPct val="110000"/>
        </a:lnSpc>
        <a:spcBef>
          <a:spcPts val="600"/>
        </a:spcBef>
        <a:spcAft>
          <a:spcPts val="0"/>
        </a:spcAft>
        <a:buClrTx/>
        <a:buSzPct val="100000"/>
        <a:buFont typeface="Wingdings" panose="05000000000000000000" pitchFamily="2" charset="2"/>
        <a:buChar char="Ø"/>
        <a:tabLst/>
        <a:defRPr kumimoji="1" lang="en-US" sz="1200" b="0" kern="1200" dirty="0" smtClean="0">
          <a:solidFill>
            <a:schemeClr val="tx1"/>
          </a:solidFill>
          <a:latin typeface="+mn-lt"/>
          <a:ea typeface="+mn-ea"/>
          <a:cs typeface="+mn-cs"/>
          <a:sym typeface="+mn-lt"/>
        </a:defRPr>
      </a:lvl3pPr>
      <a:lvl4pPr marL="504000" marR="0" indent="-144000" algn="l" defTabSz="990564" rtl="0" eaLnBrk="1" fontAlgn="auto" latinLnBrk="0" hangingPunct="1">
        <a:lnSpc>
          <a:spcPct val="110000"/>
        </a:lnSpc>
        <a:spcBef>
          <a:spcPts val="600"/>
        </a:spcBef>
        <a:spcAft>
          <a:spcPts val="0"/>
        </a:spcAft>
        <a:buClrTx/>
        <a:buSzPct val="100000"/>
        <a:buFont typeface="Arial" panose="020B0604020202020204" pitchFamily="34" charset="0"/>
        <a:buChar char="•"/>
        <a:tabLst/>
        <a:defRPr kumimoji="1" lang="en-US" sz="1200" b="0" kern="1200" baseline="0" dirty="0" smtClean="0">
          <a:solidFill>
            <a:schemeClr val="tx1"/>
          </a:solidFill>
          <a:latin typeface="+mn-lt"/>
          <a:ea typeface="+mn-ea"/>
          <a:cs typeface="+mn-cs"/>
          <a:sym typeface="+mn-lt"/>
        </a:defRPr>
      </a:lvl4pPr>
      <a:lvl5pPr marL="684000" indent="-180000" algn="l" defTabSz="865024" rtl="0" eaLnBrk="1" latinLnBrk="0" hangingPunct="1">
        <a:lnSpc>
          <a:spcPct val="110000"/>
        </a:lnSpc>
        <a:spcBef>
          <a:spcPts val="600"/>
        </a:spcBef>
        <a:spcAft>
          <a:spcPts val="0"/>
        </a:spcAft>
        <a:buClrTx/>
        <a:buSzPct val="100000"/>
        <a:buFont typeface="Verdana" panose="020B0604030504040204" pitchFamily="34" charset="0"/>
        <a:buChar char="−"/>
        <a:tabLst/>
        <a:defRPr kumimoji="1" lang="en-US" sz="1200" kern="1200" baseline="0" dirty="0" smtClean="0">
          <a:solidFill>
            <a:schemeClr val="tx1"/>
          </a:solidFill>
          <a:latin typeface="+mn-lt"/>
          <a:ea typeface="+mn-ea"/>
          <a:cs typeface="+mn-cs"/>
        </a:defRPr>
      </a:lvl5pPr>
      <a:lvl6pPr marL="864000" indent="-180000" algn="l" defTabSz="990564" rtl="0" eaLnBrk="1" latinLnBrk="0" hangingPunct="1">
        <a:lnSpc>
          <a:spcPct val="110000"/>
        </a:lnSpc>
        <a:spcBef>
          <a:spcPts val="600"/>
        </a:spcBef>
        <a:spcAft>
          <a:spcPts val="0"/>
        </a:spcAft>
        <a:buFont typeface="Wingdings" panose="05000000000000000000" pitchFamily="2" charset="2"/>
        <a:buChar char="ü"/>
        <a:defRPr kumimoji="1" sz="1200" kern="1200" baseline="0">
          <a:solidFill>
            <a:schemeClr val="tx1"/>
          </a:solidFill>
          <a:latin typeface="+mn-lt"/>
          <a:ea typeface="+mn-ea"/>
          <a:cs typeface="+mn-cs"/>
        </a:defRPr>
      </a:lvl6pPr>
      <a:lvl7pPr marL="577179" indent="-191093" algn="l" defTabSz="990564" rtl="0" eaLnBrk="1" latinLnBrk="0" hangingPunct="1">
        <a:spcBef>
          <a:spcPts val="0"/>
        </a:spcBef>
        <a:spcAft>
          <a:spcPts val="1083"/>
        </a:spcAft>
        <a:buFont typeface="Verdana" panose="020B0604030504040204" pitchFamily="34" charset="0"/>
        <a:buChar char="−"/>
        <a:defRPr kumimoji="1" sz="1300" kern="1200">
          <a:solidFill>
            <a:schemeClr val="tx1"/>
          </a:solidFill>
          <a:latin typeface="+mn-lt"/>
          <a:ea typeface="+mn-ea"/>
          <a:cs typeface="+mn-cs"/>
        </a:defRPr>
      </a:lvl7pPr>
      <a:lvl8pPr marL="577179" indent="-191093" algn="l" defTabSz="990564" rtl="0" eaLnBrk="1" latinLnBrk="0" hangingPunct="1">
        <a:spcBef>
          <a:spcPts val="0"/>
        </a:spcBef>
        <a:spcAft>
          <a:spcPts val="1083"/>
        </a:spcAft>
        <a:buFont typeface="Verdana" panose="020B0604030504040204" pitchFamily="34" charset="0"/>
        <a:buChar char="−"/>
        <a:defRPr kumimoji="1" sz="1300" kern="1200" baseline="0">
          <a:solidFill>
            <a:schemeClr val="tx1"/>
          </a:solidFill>
          <a:latin typeface="+mn-lt"/>
          <a:ea typeface="+mn-ea"/>
          <a:cs typeface="+mn-cs"/>
        </a:defRPr>
      </a:lvl8pPr>
      <a:lvl9pPr marL="577179" indent="-191093" algn="l" defTabSz="990564" rtl="0" eaLnBrk="1" latinLnBrk="0" hangingPunct="1">
        <a:spcBef>
          <a:spcPts val="0"/>
        </a:spcBef>
        <a:spcAft>
          <a:spcPts val="1083"/>
        </a:spcAft>
        <a:buFont typeface="Verdana" panose="020B0604030504040204" pitchFamily="34" charset="0"/>
        <a:buChar char="−"/>
        <a:defRPr kumimoji="1" sz="1300" kern="1200" baseline="0">
          <a:solidFill>
            <a:schemeClr val="tx1"/>
          </a:solidFill>
          <a:latin typeface="+mn-lt"/>
          <a:ea typeface="+mn-ea"/>
          <a:cs typeface="+mn-cs"/>
        </a:defRPr>
      </a:lvl9pPr>
    </p:bodyStyle>
    <p:otherStyle>
      <a:defPPr>
        <a:defRPr lang="en-US"/>
      </a:defPPr>
      <a:lvl1pPr marL="0" algn="l" defTabSz="990564" rtl="0" eaLnBrk="1" latinLnBrk="0" hangingPunct="1">
        <a:defRPr kumimoji="1" sz="1950" kern="1200">
          <a:solidFill>
            <a:schemeClr val="tx1"/>
          </a:solidFill>
          <a:latin typeface="+mn-lt"/>
          <a:ea typeface="+mn-ea"/>
          <a:cs typeface="+mn-cs"/>
        </a:defRPr>
      </a:lvl1pPr>
      <a:lvl2pPr marL="495283" algn="l" defTabSz="990564" rtl="0" eaLnBrk="1" latinLnBrk="0" hangingPunct="1">
        <a:defRPr kumimoji="1" sz="1950" kern="1200">
          <a:solidFill>
            <a:schemeClr val="tx1"/>
          </a:solidFill>
          <a:latin typeface="+mn-lt"/>
          <a:ea typeface="+mn-ea"/>
          <a:cs typeface="+mn-cs"/>
        </a:defRPr>
      </a:lvl2pPr>
      <a:lvl3pPr marL="990564" algn="l" defTabSz="990564" rtl="0" eaLnBrk="1" latinLnBrk="0" hangingPunct="1">
        <a:defRPr kumimoji="1" sz="1950" kern="1200">
          <a:solidFill>
            <a:schemeClr val="tx1"/>
          </a:solidFill>
          <a:latin typeface="+mn-lt"/>
          <a:ea typeface="+mn-ea"/>
          <a:cs typeface="+mn-cs"/>
        </a:defRPr>
      </a:lvl3pPr>
      <a:lvl4pPr marL="1485846" algn="l" defTabSz="990564" rtl="0" eaLnBrk="1" latinLnBrk="0" hangingPunct="1">
        <a:defRPr kumimoji="1" sz="1950" kern="1200">
          <a:solidFill>
            <a:schemeClr val="tx1"/>
          </a:solidFill>
          <a:latin typeface="+mn-lt"/>
          <a:ea typeface="+mn-ea"/>
          <a:cs typeface="+mn-cs"/>
        </a:defRPr>
      </a:lvl4pPr>
      <a:lvl5pPr marL="1981127" algn="l" defTabSz="990564" rtl="0" eaLnBrk="1" latinLnBrk="0" hangingPunct="1">
        <a:defRPr kumimoji="1" sz="1950" kern="1200">
          <a:solidFill>
            <a:schemeClr val="tx1"/>
          </a:solidFill>
          <a:latin typeface="+mn-lt"/>
          <a:ea typeface="+mn-ea"/>
          <a:cs typeface="+mn-cs"/>
        </a:defRPr>
      </a:lvl5pPr>
      <a:lvl6pPr marL="2476410" algn="l" defTabSz="990564" rtl="0" eaLnBrk="1" latinLnBrk="0" hangingPunct="1">
        <a:defRPr kumimoji="1" sz="1950" kern="1200">
          <a:solidFill>
            <a:schemeClr val="tx1"/>
          </a:solidFill>
          <a:latin typeface="+mn-lt"/>
          <a:ea typeface="+mn-ea"/>
          <a:cs typeface="+mn-cs"/>
        </a:defRPr>
      </a:lvl6pPr>
      <a:lvl7pPr marL="2971692" algn="l" defTabSz="990564" rtl="0" eaLnBrk="1" latinLnBrk="0" hangingPunct="1">
        <a:defRPr kumimoji="1" sz="1950" kern="1200">
          <a:solidFill>
            <a:schemeClr val="tx1"/>
          </a:solidFill>
          <a:latin typeface="+mn-lt"/>
          <a:ea typeface="+mn-ea"/>
          <a:cs typeface="+mn-cs"/>
        </a:defRPr>
      </a:lvl7pPr>
      <a:lvl8pPr marL="3466973" algn="l" defTabSz="990564" rtl="0" eaLnBrk="1" latinLnBrk="0" hangingPunct="1">
        <a:defRPr kumimoji="1" sz="1950" kern="1200">
          <a:solidFill>
            <a:schemeClr val="tx1"/>
          </a:solidFill>
          <a:latin typeface="+mn-lt"/>
          <a:ea typeface="+mn-ea"/>
          <a:cs typeface="+mn-cs"/>
        </a:defRPr>
      </a:lvl8pPr>
      <a:lvl9pPr marL="3962255" algn="l" defTabSz="990564" rtl="0" eaLnBrk="1" latinLnBrk="0" hangingPunct="1">
        <a:defRPr kumimoji="1" sz="1950" kern="1200">
          <a:solidFill>
            <a:schemeClr val="tx1"/>
          </a:solidFill>
          <a:latin typeface="+mn-lt"/>
          <a:ea typeface="+mn-ea"/>
          <a:cs typeface="+mn-cs"/>
        </a:defRPr>
      </a:lvl9pPr>
    </p:otherStyle>
  </p:txStyles>
  <p:extLst>
    <p:ext uri="{27BBF7A9-308A-43DC-89C8-2F10F3537804}">
      <p15:sldGuideLst xmlns:p15="http://schemas.microsoft.com/office/powerpoint/2012/main">
        <p15:guide id="0" pos="3120">
          <p15:clr>
            <a:srgbClr val="A4A3A4"/>
          </p15:clr>
        </p15:guide>
        <p15:guide id="2" pos="3007">
          <p15:clr>
            <a:srgbClr val="A4A3A4"/>
          </p15:clr>
        </p15:guide>
        <p15:guide id="3" pos="3233">
          <p15:clr>
            <a:srgbClr val="A4A3A4"/>
          </p15:clr>
        </p15:guide>
        <p15:guide id="4" pos="5978">
          <p15:clr>
            <a:srgbClr val="A4A3A4"/>
          </p15:clr>
        </p15:guide>
        <p15:guide id="5" pos="262">
          <p15:clr>
            <a:srgbClr val="A4A3A4"/>
          </p15:clr>
        </p15:guide>
        <p15:guide id="9" orient="horz" pos="3974">
          <p15:clr>
            <a:srgbClr val="A4A3A4"/>
          </p15:clr>
        </p15:guide>
        <p15:guide id="10" orient="horz" pos="4156">
          <p15:clr>
            <a:srgbClr val="A4A3A4"/>
          </p15:clr>
        </p15:guide>
        <p15:guide id="11" orient="horz" pos="4269">
          <p15:clr>
            <a:srgbClr val="A4A3A4"/>
          </p15:clr>
        </p15:guide>
        <p15:guide id="12" orient="horz" pos="935" userDrawn="1">
          <p15:clr>
            <a:srgbClr val="A4A3A4"/>
          </p15:clr>
        </p15:guide>
        <p15:guide id="14" orient="horz" pos="640" userDrawn="1">
          <p15:clr>
            <a:srgbClr val="A4A3A4"/>
          </p15:clr>
        </p15:guide>
        <p15:guide id="15" orient="horz" pos="96" userDrawn="1">
          <p15:clr>
            <a:srgbClr val="A4A3A4"/>
          </p15:clr>
        </p15:guide>
        <p15:guide id="17" orient="horz" pos="504" userDrawn="1">
          <p15:clr>
            <a:srgbClr val="A4A3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gray">
      <p:bgRef idx="1001">
        <a:schemeClr val="bg1"/>
      </p:bgRef>
    </p:bg>
    <p:spTree>
      <p:nvGrpSpPr>
        <p:cNvPr id="0" name=""/>
        <p:cNvGrpSpPr/>
        <p:nvPr/>
      </p:nvGrpSpPr>
      <p:grpSpPr>
        <a:xfrm>
          <a:off x="0" y="0"/>
          <a:ext cx="0" cy="0"/>
          <a:chOff x="0" y="0"/>
          <a:chExt cx="0" cy="0"/>
        </a:xfrm>
      </p:grpSpPr>
      <p:graphicFrame>
        <p:nvGraphicFramePr>
          <p:cNvPr id="1138" name="オブジェクト 3" hidden="1"/>
          <p:cNvGraphicFramePr/>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8433" name="think-cellスライド" r:id="rId3" imgW="563" imgH="564" progId="TCLayout.ActiveDocument.1">
                  <p:embed/>
                </p:oleObj>
              </mc:Choice>
              <mc:Fallback>
                <p:oleObj spid="" name="think-cellスライド" r:id="rId3" imgW="563" imgH="564" progId="TCLayout.ActiveDocument.1">
                  <p:embed/>
                  <p:pic>
                    <p:nvPicPr>
                      <p:cNvPr id="0" name="オブジェクト 3" hidden="1"/>
                      <p:cNvPicPr>
                        <a:picLocks noChangeAspect="1"/>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139" name="Title Placeholder 1"/>
          <p:cNvSpPr>
            <a:spLocks noGrp="1"/>
          </p:cNvSpPr>
          <p:nvPr>
            <p:ph type="title"/>
          </p:nvPr>
        </p:nvSpPr>
        <p:spPr bwMode="gray">
          <a:xfrm>
            <a:off x="417000" y="180000"/>
            <a:ext cx="9072000" cy="615600"/>
          </a:xfrm>
          <a:prstGeom prst="rect">
            <a:avLst/>
          </a:prstGeom>
        </p:spPr>
        <p:txBody>
          <a:bodyPr vert="horz" lIns="0" tIns="0" rIns="0" bIns="0" rtlCol="0" anchor="b" anchorCtr="0">
            <a:noAutofit/>
          </a:bodyPr>
          <a:lstStyle/>
          <a:p>
            <a:r>
              <a:rPr lang="en-US" altLang="ja-JP" noProof="0"/>
              <a:t>Header</a:t>
            </a:r>
            <a:r>
              <a:rPr lang="ja-JP" altLang="en-US" noProof="0"/>
              <a:t>（入力が必要）</a:t>
            </a:r>
            <a:endParaRPr lang="en-US" noProof="0"/>
          </a:p>
        </p:txBody>
      </p:sp>
      <p:sp>
        <p:nvSpPr>
          <p:cNvPr id="1140" name="フッター プレースホルダ 8"/>
          <p:cNvSpPr>
            <a:spLocks noGrp="1"/>
          </p:cNvSpPr>
          <p:nvPr>
            <p:ph type="ftr" sz="quarter" idx="3"/>
          </p:nvPr>
        </p:nvSpPr>
        <p:spPr bwMode="gray">
          <a:xfrm>
            <a:off x="705600" y="6588000"/>
            <a:ext cx="4068000" cy="169200"/>
          </a:xfrm>
          <a:prstGeom prst="rect">
            <a:avLst/>
          </a:prstGeom>
        </p:spPr>
        <p:txBody>
          <a:bodyPr vert="horz" lIns="0" tIns="0" rIns="0" bIns="0" rtlCol="0" anchor="b" anchorCtr="0"/>
          <a:lstStyle>
            <a:lvl1pPr algn="l">
              <a:defRPr sz="900">
                <a:solidFill>
                  <a:schemeClr val="tx1"/>
                </a:solidFill>
                <a:latin typeface="+mn-lt"/>
                <a:ea typeface="+mn-ea"/>
                <a:cs typeface="+mn-cs"/>
                <a:sym typeface="+mn-lt"/>
              </a:defRPr>
            </a:lvl1pPr>
          </a:lstStyle>
          <a:p>
            <a:pPr fontAlgn="auto">
              <a:spcBef>
                <a:spcPts val="0"/>
              </a:spcBef>
              <a:spcAft>
                <a:spcPts val="0"/>
              </a:spcAft>
            </a:pPr>
            <a:endParaRPr kumimoji="1" lang="en-GB" altLang="en-GB"/>
          </a:p>
        </p:txBody>
      </p:sp>
      <p:sp>
        <p:nvSpPr>
          <p:cNvPr id="1141" name="スライド番号プレースホルダ 9"/>
          <p:cNvSpPr>
            <a:spLocks noGrp="1"/>
          </p:cNvSpPr>
          <p:nvPr>
            <p:ph type="sldNum" sz="quarter" idx="4"/>
          </p:nvPr>
        </p:nvSpPr>
        <p:spPr bwMode="gray">
          <a:xfrm>
            <a:off x="417600" y="6588000"/>
            <a:ext cx="180000" cy="169200"/>
          </a:xfrm>
          <a:prstGeom prst="rect">
            <a:avLst/>
          </a:prstGeom>
        </p:spPr>
        <p:txBody>
          <a:bodyPr vert="horz" wrap="none" lIns="0" tIns="0" rIns="0" bIns="0" rtlCol="0" anchor="b" anchorCtr="0"/>
          <a:lstStyle>
            <a:lvl1pPr algn="r">
              <a:defRPr sz="1200">
                <a:solidFill>
                  <a:schemeClr val="tx1"/>
                </a:solidFill>
                <a:latin typeface="+mn-lt"/>
                <a:ea typeface="+mn-ea"/>
                <a:cs typeface="+mn-cs"/>
                <a:sym typeface="+mn-lt"/>
              </a:defRPr>
            </a:lvl1pPr>
          </a:lstStyle>
          <a:p>
            <a:pPr fontAlgn="auto">
              <a:spcBef>
                <a:spcPts val="0"/>
              </a:spcBef>
              <a:spcAft>
                <a:spcPts val="0"/>
              </a:spcAft>
            </a:pPr>
            <a:fld id="{AA5FCFE5-FE56-4EF1-80A8-07776887C2A1}" type="slidenum">
              <a:rPr kumimoji="1" lang="ja-JP" altLang="en-US" smtClean="0"/>
              <a:pPr fontAlgn="auto">
                <a:spcBef>
                  <a:spcPts val="0"/>
                </a:spcBef>
                <a:spcAft>
                  <a:spcPts val="0"/>
                </a:spcAft>
              </a:pPr>
              <a:t>‹#›</a:t>
            </a:fld>
            <a:endParaRPr kumimoji="1" lang="ja-JP" altLang="en-US" sz="1200"/>
          </a:p>
        </p:txBody>
      </p:sp>
      <p:sp>
        <p:nvSpPr>
          <p:cNvPr id="1142" name="Text Box 37"/>
          <p:cNvSpPr txBox="1">
            <a:spLocks noChangeArrowheads="1"/>
          </p:cNvSpPr>
          <p:nvPr/>
        </p:nvSpPr>
        <p:spPr bwMode="gray">
          <a:xfrm>
            <a:off x="5133000" y="6588000"/>
            <a:ext cx="4356000" cy="169200"/>
          </a:xfrm>
          <a:prstGeom prst="rect">
            <a:avLst/>
          </a:prstGeom>
          <a:noFill/>
          <a:ln w="9525">
            <a:noFill/>
            <a:miter lim="800000"/>
            <a:headEnd/>
            <a:tailEnd/>
          </a:ln>
          <a:effectLst/>
        </p:spPr>
        <p:txBody>
          <a:bodyPr wrap="none" lIns="0" tIns="0" rIns="0" bIns="0" anchor="b" anchorCtr="0">
            <a:noAutofit/>
          </a:bodyPr>
          <a:lstStyle/>
          <a:p>
            <a:pPr algn="r" rtl="0" eaLnBrk="0" fontAlgn="base" hangingPunct="0">
              <a:spcBef>
                <a:spcPct val="50000"/>
              </a:spcBef>
              <a:spcAft>
                <a:spcPct val="0"/>
              </a:spcAft>
            </a:pPr>
            <a:r>
              <a:rPr lang="en-US" altLang="ja-JP" sz="900" kern="1200" dirty="0">
                <a:solidFill>
                  <a:schemeClr val="tx1"/>
                </a:solidFill>
                <a:latin typeface="+mn-lt"/>
                <a:ea typeface="+mn-ea"/>
                <a:cs typeface="+mn-cs"/>
                <a:sym typeface="+mn-lt"/>
              </a:rPr>
              <a:t>© 2026. For information, contact Deloitte Tohmatsu Group.</a:t>
            </a:r>
          </a:p>
        </p:txBody>
      </p:sp>
      <p:sp>
        <p:nvSpPr>
          <p:cNvPr id="1143" name="テキスト プレースホルダー 2"/>
          <p:cNvSpPr>
            <a:spLocks noGrp="1"/>
          </p:cNvSpPr>
          <p:nvPr>
            <p:ph type="body" idx="1"/>
          </p:nvPr>
        </p:nvSpPr>
        <p:spPr bwMode="gray">
          <a:xfrm>
            <a:off x="417600" y="1476000"/>
            <a:ext cx="9072000" cy="4824000"/>
          </a:xfrm>
          <a:prstGeom prst="rect">
            <a:avLst/>
          </a:prstGeom>
        </p:spPr>
        <p:txBody>
          <a:bodyPr vert="horz" lIns="0" tIns="0" rIns="0" bIns="0" rtlCol="0">
            <a:normAutofit/>
          </a:bodyPr>
          <a:lstStyle/>
          <a:p>
            <a:pPr lvl="0"/>
            <a:r>
              <a:rPr kumimoji="1" lang="ja-JP" altLang="en-US"/>
              <a:t>マスター テキストの書式設定</a:t>
            </a:r>
            <a:endParaRPr kumimoji="1" lang="en-US" altLang="ja-JP"/>
          </a:p>
          <a:p>
            <a:pPr lvl="1"/>
            <a:r>
              <a:rPr kumimoji="1" lang="ja-JP" altLang="en-US"/>
              <a:t>第 </a:t>
            </a:r>
            <a:r>
              <a:rPr kumimoji="1" lang="en-US" altLang="ja-JP"/>
              <a:t>1 </a:t>
            </a:r>
            <a:r>
              <a:rPr kumimoji="1" lang="ja-JP" altLang="en-US"/>
              <a:t>レベル</a:t>
            </a:r>
          </a:p>
          <a:p>
            <a:pPr lvl="2"/>
            <a:r>
              <a:rPr kumimoji="1" lang="ja-JP" altLang="en-US"/>
              <a:t>第 </a:t>
            </a:r>
            <a:r>
              <a:rPr kumimoji="1" lang="en-US" altLang="ja-JP"/>
              <a:t>2 </a:t>
            </a:r>
            <a:r>
              <a:rPr kumimoji="1" lang="ja-JP" altLang="en-US"/>
              <a:t>レベル</a:t>
            </a:r>
          </a:p>
          <a:p>
            <a:pPr lvl="3"/>
            <a:r>
              <a:rPr kumimoji="1" lang="ja-JP" altLang="en-US"/>
              <a:t>第 </a:t>
            </a:r>
            <a:r>
              <a:rPr kumimoji="1" lang="en-US" altLang="ja-JP"/>
              <a:t>3 </a:t>
            </a:r>
            <a:r>
              <a:rPr kumimoji="1" lang="ja-JP" altLang="en-US"/>
              <a:t>レベル</a:t>
            </a:r>
          </a:p>
        </p:txBody>
      </p:sp>
    </p:spTree>
    <p:extLst>
      <p:ext uri="{BB962C8B-B14F-4D97-AF65-F5344CB8AC3E}">
        <p14:creationId xmlns:p14="http://schemas.microsoft.com/office/powerpoint/2010/main" val="253086590"/>
      </p:ext>
    </p:extLst>
  </p:cSld>
  <p:clrMap bg1="lt1" tx1="dk1" bg2="lt2" tx2="dk2" accent1="accent1" accent2="accent2" accent3="accent3" accent4="accent4" accent5="accent5" accent6="accent6" hlink="hlink" folHlink="folHlink"/>
  <p:sldLayoutIdLst>
    <p:sldLayoutId id="2147483948" r:id="rId1"/>
    <p:sldLayoutId id="2147483941" r:id="rId2"/>
  </p:sldLayoutIdLst>
  <p:hf hdr="0" dt="0"/>
  <p:txStyles>
    <p:titleStyle>
      <a:lvl1pPr algn="l" defTabSz="990564" rtl="0" eaLnBrk="1" latinLnBrk="0" hangingPunct="1">
        <a:spcBef>
          <a:spcPct val="0"/>
        </a:spcBef>
        <a:buNone/>
        <a:defRPr kumimoji="1" sz="2000" b="1" kern="1200">
          <a:solidFill>
            <a:schemeClr val="tx1"/>
          </a:solidFill>
          <a:latin typeface="+mj-lt"/>
          <a:ea typeface="+mj-ea"/>
          <a:cs typeface="+mj-cs"/>
          <a:sym typeface="+mj-lt"/>
        </a:defRPr>
      </a:lvl1pPr>
    </p:titleStyle>
    <p:bodyStyle>
      <a:lvl1pPr marL="0" indent="0" algn="l" defTabSz="990564" rtl="0" eaLnBrk="1" latinLnBrk="0" hangingPunct="1">
        <a:lnSpc>
          <a:spcPct val="110000"/>
        </a:lnSpc>
        <a:spcBef>
          <a:spcPts val="600"/>
        </a:spcBef>
        <a:spcAft>
          <a:spcPts val="0"/>
        </a:spcAft>
        <a:buSzPct val="100000"/>
        <a:buFont typeface="Arial" panose="020B0604020202020204" pitchFamily="34" charset="0"/>
        <a:buNone/>
        <a:defRPr kumimoji="1" sz="1200" b="0" kern="1200">
          <a:solidFill>
            <a:schemeClr val="tx1"/>
          </a:solidFill>
          <a:latin typeface="+mn-lt"/>
          <a:ea typeface="+mn-ea"/>
          <a:cs typeface="+mn-cs"/>
          <a:sym typeface="+mn-lt"/>
        </a:defRPr>
      </a:lvl1pPr>
      <a:lvl2pPr marL="180000" indent="-180000" algn="l" defTabSz="990564" rtl="0" eaLnBrk="1" latinLnBrk="0" hangingPunct="1">
        <a:lnSpc>
          <a:spcPct val="110000"/>
        </a:lnSpc>
        <a:spcBef>
          <a:spcPts val="600"/>
        </a:spcBef>
        <a:spcAft>
          <a:spcPts val="0"/>
        </a:spcAft>
        <a:buClrTx/>
        <a:buSzPct val="100000"/>
        <a:buFont typeface="Wingdings" panose="05000000000000000000" pitchFamily="2" charset="2"/>
        <a:buChar char="n"/>
        <a:defRPr kumimoji="1" lang="en-US" sz="1200" b="0" kern="1200" dirty="0" smtClean="0">
          <a:solidFill>
            <a:schemeClr val="tx1"/>
          </a:solidFill>
          <a:latin typeface="+mn-lt"/>
          <a:ea typeface="+mn-ea"/>
          <a:cs typeface="+mn-cs"/>
          <a:sym typeface="+mn-lt"/>
        </a:defRPr>
      </a:lvl2pPr>
      <a:lvl3pPr marL="360000" indent="-180000" algn="l" defTabSz="990564" rtl="0" eaLnBrk="1" latinLnBrk="0" hangingPunct="1">
        <a:lnSpc>
          <a:spcPct val="110000"/>
        </a:lnSpc>
        <a:spcBef>
          <a:spcPts val="600"/>
        </a:spcBef>
        <a:spcAft>
          <a:spcPts val="0"/>
        </a:spcAft>
        <a:buClrTx/>
        <a:buSzPct val="100000"/>
        <a:buFont typeface="Wingdings" panose="05000000000000000000" pitchFamily="2" charset="2"/>
        <a:buChar char="Ø"/>
        <a:defRPr kumimoji="1" lang="en-US" sz="1200" b="0" kern="1200" dirty="0" smtClean="0">
          <a:solidFill>
            <a:schemeClr val="tx1"/>
          </a:solidFill>
          <a:latin typeface="+mn-lt"/>
          <a:ea typeface="+mn-ea"/>
          <a:cs typeface="+mn-cs"/>
          <a:sym typeface="+mn-lt"/>
        </a:defRPr>
      </a:lvl3pPr>
      <a:lvl4pPr marL="504000" indent="-144000" algn="l" defTabSz="990564" rtl="0" eaLnBrk="1" latinLnBrk="0" hangingPunct="1">
        <a:lnSpc>
          <a:spcPct val="110000"/>
        </a:lnSpc>
        <a:spcBef>
          <a:spcPts val="600"/>
        </a:spcBef>
        <a:spcAft>
          <a:spcPts val="0"/>
        </a:spcAft>
        <a:buClrTx/>
        <a:buSzPct val="100000"/>
        <a:buFont typeface="Arial" panose="020B0604020202020204" pitchFamily="34" charset="0"/>
        <a:buChar char="•"/>
        <a:defRPr kumimoji="1" lang="en-US" sz="1200" b="0" kern="1200" baseline="0" dirty="0" smtClean="0">
          <a:solidFill>
            <a:schemeClr val="tx1"/>
          </a:solidFill>
          <a:latin typeface="+mn-lt"/>
          <a:ea typeface="+mn-ea"/>
          <a:cs typeface="+mn-cs"/>
          <a:sym typeface="+mn-lt"/>
        </a:defRPr>
      </a:lvl4pPr>
      <a:lvl5pPr marL="684000" indent="-180000" algn="l" defTabSz="865024" rtl="0" eaLnBrk="1" latinLnBrk="0" hangingPunct="1">
        <a:lnSpc>
          <a:spcPct val="110000"/>
        </a:lnSpc>
        <a:spcBef>
          <a:spcPts val="600"/>
        </a:spcBef>
        <a:spcAft>
          <a:spcPts val="0"/>
        </a:spcAft>
        <a:buClrTx/>
        <a:buSzPct val="100000"/>
        <a:buFont typeface="Verdana" panose="020B0604030504040204" pitchFamily="34" charset="0"/>
        <a:buChar char="−"/>
        <a:tabLst/>
        <a:defRPr kumimoji="1" lang="en-US" sz="1200" kern="1200" baseline="0" dirty="0" smtClean="0">
          <a:solidFill>
            <a:schemeClr val="tx1"/>
          </a:solidFill>
          <a:latin typeface="+mn-lt"/>
          <a:ea typeface="+mn-ea"/>
          <a:cs typeface="+mn-cs"/>
        </a:defRPr>
      </a:lvl5pPr>
      <a:lvl6pPr marL="864000" indent="-180000" algn="l" defTabSz="990564" rtl="0" eaLnBrk="1" latinLnBrk="0" hangingPunct="1">
        <a:lnSpc>
          <a:spcPct val="110000"/>
        </a:lnSpc>
        <a:spcBef>
          <a:spcPts val="600"/>
        </a:spcBef>
        <a:spcAft>
          <a:spcPts val="0"/>
        </a:spcAft>
        <a:buFont typeface="Wingdings" panose="05000000000000000000" pitchFamily="2" charset="2"/>
        <a:buChar char="ü"/>
        <a:defRPr kumimoji="1" sz="1200" kern="1200" baseline="0">
          <a:solidFill>
            <a:schemeClr val="tx1"/>
          </a:solidFill>
          <a:latin typeface="+mn-lt"/>
          <a:ea typeface="+mn-ea"/>
          <a:cs typeface="+mn-cs"/>
        </a:defRPr>
      </a:lvl6pPr>
      <a:lvl7pPr marL="577179" indent="-191093" algn="l" defTabSz="990564" rtl="0" eaLnBrk="1" latinLnBrk="0" hangingPunct="1">
        <a:spcBef>
          <a:spcPts val="0"/>
        </a:spcBef>
        <a:spcAft>
          <a:spcPts val="1083"/>
        </a:spcAft>
        <a:buFont typeface="Verdana" panose="020B0604030504040204" pitchFamily="34" charset="0"/>
        <a:buChar char="−"/>
        <a:defRPr kumimoji="1" sz="1300" kern="1200">
          <a:solidFill>
            <a:schemeClr val="tx1"/>
          </a:solidFill>
          <a:latin typeface="+mn-lt"/>
          <a:ea typeface="+mn-ea"/>
          <a:cs typeface="+mn-cs"/>
        </a:defRPr>
      </a:lvl7pPr>
      <a:lvl8pPr marL="577179" indent="-191093" algn="l" defTabSz="990564" rtl="0" eaLnBrk="1" latinLnBrk="0" hangingPunct="1">
        <a:spcBef>
          <a:spcPts val="0"/>
        </a:spcBef>
        <a:spcAft>
          <a:spcPts val="1083"/>
        </a:spcAft>
        <a:buFont typeface="Verdana" panose="020B0604030504040204" pitchFamily="34" charset="0"/>
        <a:buChar char="−"/>
        <a:defRPr kumimoji="1" sz="1300" kern="1200" baseline="0">
          <a:solidFill>
            <a:schemeClr val="tx1"/>
          </a:solidFill>
          <a:latin typeface="+mn-lt"/>
          <a:ea typeface="+mn-ea"/>
          <a:cs typeface="+mn-cs"/>
        </a:defRPr>
      </a:lvl8pPr>
      <a:lvl9pPr marL="577179" indent="-191093" algn="l" defTabSz="990564" rtl="0" eaLnBrk="1" latinLnBrk="0" hangingPunct="1">
        <a:spcBef>
          <a:spcPts val="0"/>
        </a:spcBef>
        <a:spcAft>
          <a:spcPts val="1083"/>
        </a:spcAft>
        <a:buFont typeface="Verdana" panose="020B0604030504040204" pitchFamily="34" charset="0"/>
        <a:buChar char="−"/>
        <a:defRPr kumimoji="1" sz="1300" kern="1200" baseline="0">
          <a:solidFill>
            <a:schemeClr val="tx1"/>
          </a:solidFill>
          <a:latin typeface="+mn-lt"/>
          <a:ea typeface="+mn-ea"/>
          <a:cs typeface="+mn-cs"/>
        </a:defRPr>
      </a:lvl9pPr>
    </p:bodyStyle>
    <p:otherStyle>
      <a:defPPr>
        <a:defRPr lang="en-US"/>
      </a:defPPr>
      <a:lvl1pPr marL="0" algn="l" defTabSz="990564" rtl="0" eaLnBrk="1" latinLnBrk="0" hangingPunct="1">
        <a:defRPr kumimoji="1" sz="1950" kern="1200">
          <a:solidFill>
            <a:schemeClr val="tx1"/>
          </a:solidFill>
          <a:latin typeface="+mn-lt"/>
          <a:ea typeface="+mn-ea"/>
          <a:cs typeface="+mn-cs"/>
        </a:defRPr>
      </a:lvl1pPr>
      <a:lvl2pPr marL="495283" algn="l" defTabSz="990564" rtl="0" eaLnBrk="1" latinLnBrk="0" hangingPunct="1">
        <a:defRPr kumimoji="1" sz="1950" kern="1200">
          <a:solidFill>
            <a:schemeClr val="tx1"/>
          </a:solidFill>
          <a:latin typeface="+mn-lt"/>
          <a:ea typeface="+mn-ea"/>
          <a:cs typeface="+mn-cs"/>
        </a:defRPr>
      </a:lvl2pPr>
      <a:lvl3pPr marL="990564" algn="l" defTabSz="990564" rtl="0" eaLnBrk="1" latinLnBrk="0" hangingPunct="1">
        <a:defRPr kumimoji="1" sz="1950" kern="1200">
          <a:solidFill>
            <a:schemeClr val="tx1"/>
          </a:solidFill>
          <a:latin typeface="+mn-lt"/>
          <a:ea typeface="+mn-ea"/>
          <a:cs typeface="+mn-cs"/>
        </a:defRPr>
      </a:lvl3pPr>
      <a:lvl4pPr marL="1485846" algn="l" defTabSz="990564" rtl="0" eaLnBrk="1" latinLnBrk="0" hangingPunct="1">
        <a:defRPr kumimoji="1" sz="1950" kern="1200">
          <a:solidFill>
            <a:schemeClr val="tx1"/>
          </a:solidFill>
          <a:latin typeface="+mn-lt"/>
          <a:ea typeface="+mn-ea"/>
          <a:cs typeface="+mn-cs"/>
        </a:defRPr>
      </a:lvl4pPr>
      <a:lvl5pPr marL="1981127" algn="l" defTabSz="990564" rtl="0" eaLnBrk="1" latinLnBrk="0" hangingPunct="1">
        <a:defRPr kumimoji="1" sz="1950" kern="1200">
          <a:solidFill>
            <a:schemeClr val="tx1"/>
          </a:solidFill>
          <a:latin typeface="+mn-lt"/>
          <a:ea typeface="+mn-ea"/>
          <a:cs typeface="+mn-cs"/>
        </a:defRPr>
      </a:lvl5pPr>
      <a:lvl6pPr marL="2476410" algn="l" defTabSz="990564" rtl="0" eaLnBrk="1" latinLnBrk="0" hangingPunct="1">
        <a:defRPr kumimoji="1" sz="1950" kern="1200">
          <a:solidFill>
            <a:schemeClr val="tx1"/>
          </a:solidFill>
          <a:latin typeface="+mn-lt"/>
          <a:ea typeface="+mn-ea"/>
          <a:cs typeface="+mn-cs"/>
        </a:defRPr>
      </a:lvl6pPr>
      <a:lvl7pPr marL="2971692" algn="l" defTabSz="990564" rtl="0" eaLnBrk="1" latinLnBrk="0" hangingPunct="1">
        <a:defRPr kumimoji="1" sz="1950" kern="1200">
          <a:solidFill>
            <a:schemeClr val="tx1"/>
          </a:solidFill>
          <a:latin typeface="+mn-lt"/>
          <a:ea typeface="+mn-ea"/>
          <a:cs typeface="+mn-cs"/>
        </a:defRPr>
      </a:lvl7pPr>
      <a:lvl8pPr marL="3466973" algn="l" defTabSz="990564" rtl="0" eaLnBrk="1" latinLnBrk="0" hangingPunct="1">
        <a:defRPr kumimoji="1" sz="1950" kern="1200">
          <a:solidFill>
            <a:schemeClr val="tx1"/>
          </a:solidFill>
          <a:latin typeface="+mn-lt"/>
          <a:ea typeface="+mn-ea"/>
          <a:cs typeface="+mn-cs"/>
        </a:defRPr>
      </a:lvl8pPr>
      <a:lvl9pPr marL="3962255" algn="l" defTabSz="990564" rtl="0" eaLnBrk="1" latinLnBrk="0" hangingPunct="1">
        <a:defRPr kumimoji="1" sz="195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120">
          <p15:clr>
            <a:srgbClr val="A4A3A4"/>
          </p15:clr>
        </p15:guide>
        <p15:guide id="2" orient="horz" pos="96" userDrawn="1">
          <p15:clr>
            <a:srgbClr val="A4A3A4"/>
          </p15:clr>
        </p15:guide>
        <p15:guide id="3" pos="3007">
          <p15:clr>
            <a:srgbClr val="A4A3A4"/>
          </p15:clr>
        </p15:guide>
        <p15:guide id="4" pos="3233">
          <p15:clr>
            <a:srgbClr val="A4A3A4"/>
          </p15:clr>
        </p15:guide>
        <p15:guide id="5" pos="5978">
          <p15:clr>
            <a:srgbClr val="A4A3A4"/>
          </p15:clr>
        </p15:guide>
        <p15:guide id="6" pos="262">
          <p15:clr>
            <a:srgbClr val="A4A3A4"/>
          </p15:clr>
        </p15:guide>
        <p15:guide id="7" orient="horz" pos="504" userDrawn="1">
          <p15:clr>
            <a:srgbClr val="A4A3A4"/>
          </p15:clr>
        </p15:guide>
        <p15:guide id="10" orient="horz" pos="3974">
          <p15:clr>
            <a:srgbClr val="A4A3A4"/>
          </p15:clr>
        </p15:guide>
        <p15:guide id="11" orient="horz" pos="4156">
          <p15:clr>
            <a:srgbClr val="A4A3A4"/>
          </p15:clr>
        </p15:guide>
        <p15:guide id="12" orient="horz" pos="4269">
          <p15:clr>
            <a:srgbClr val="A4A3A4"/>
          </p15:clr>
        </p15:guide>
        <p15:guide id="13" orient="horz" pos="527" userDrawn="1">
          <p15:clr>
            <a:srgbClr val="A4A3A4"/>
          </p15:clr>
        </p15:guide>
        <p15:guide id="14" orient="horz" pos="935" userDrawn="1">
          <p15:clr>
            <a:srgbClr val="A4A3A4"/>
          </p15:clr>
        </p15:guide>
      </p15:sldGuideLst>
    </p:ext>
  </p:extLst>
</p:sldMaster>
</file>

<file path=ppt/slides/_rels/slide1.xml.rels><?xml version="1.0" encoding="UTF-8"?><Relationships xmlns="http://schemas.openxmlformats.org/package/2006/relationships"><Relationship Id="rId1" Type="http://schemas.openxmlformats.org/officeDocument/2006/relationships/image" Target="../media/image10.png" /><Relationship Id="rId2" Type="http://schemas.openxmlformats.org/officeDocument/2006/relationships/slideLayout" Target="../slideLayouts/slideLayout5.xml" /></Relationships>
</file>

<file path=ppt/slides/_rels/slide2.xml.rels><?xml version="1.0" encoding="UTF-8"?><Relationships xmlns="http://schemas.openxmlformats.org/package/2006/relationships"><Relationship Id="rId1" Type="http://schemas.openxmlformats.org/officeDocument/2006/relationships/slideLayout" Target="../slideLayouts/slideLayout10.xml" /><Relationship Id="rId2" Type="http://schemas.openxmlformats.org/officeDocument/2006/relationships/notesSlide" Target="../notesSlides/notesSlide1.xml" /></Relationships>
</file>

<file path=ppt/slides/_rels/slide3.xml.rels><?xml version="1.0" encoding="UTF-8"?><Relationships xmlns="http://schemas.openxmlformats.org/package/2006/relationships"><Relationship Id="rId1" Type="http://schemas.openxmlformats.org/officeDocument/2006/relationships/slideLayout" Target="../slideLayouts/slideLayout10.xml" /><Relationship Id="rId2" Type="http://schemas.openxmlformats.org/officeDocument/2006/relationships/notesSlide" Target="../notesSlides/notesSlide2.xml" /></Relationships>
</file>

<file path=ppt/slides/_rels/slide4.xml.rels><?xml version="1.0" encoding="UTF-8"?><Relationships xmlns="http://schemas.openxmlformats.org/package/2006/relationships"><Relationship Id="rId1" Type="http://schemas.openxmlformats.org/officeDocument/2006/relationships/slideLayout" Target="../slideLayouts/slideLayout10.xml" /><Relationship Id="rId2" Type="http://schemas.openxmlformats.org/officeDocument/2006/relationships/notesSlide" Target="../notesSlides/notesSlide3.xml" /></Relationships>
</file>

<file path=ppt/slides/_rels/slide5.xml.rels><?xml version="1.0" encoding="UTF-8"?><Relationships xmlns="http://schemas.openxmlformats.org/package/2006/relationships"><Relationship Id="rId1" Type="http://schemas.openxmlformats.org/officeDocument/2006/relationships/slideLayout" Target="../slideLayouts/slideLayout10.xml" /><Relationship Id="rId2" Type="http://schemas.openxmlformats.org/officeDocument/2006/relationships/notesSlide" Target="../notesSlides/notesSlide4.xml" /></Relationships>
</file>

<file path=ppt/slides/_rels/slide6.xml.rels><?xml version="1.0" encoding="UTF-8"?><Relationships xmlns="http://schemas.openxmlformats.org/package/2006/relationships"><Relationship Id="rId1" Type="http://schemas.openxmlformats.org/officeDocument/2006/relationships/slideLayout" Target="../slideLayouts/slideLayout10.xml" /><Relationship Id="rId2" Type="http://schemas.openxmlformats.org/officeDocument/2006/relationships/notesSlide" Target="../notesSlides/notesSlide5.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0" name=""/>
        <p:cNvGrpSpPr/>
        <p:nvPr/>
      </p:nvGrpSpPr>
      <p:grpSpPr>
        <a:xfrm>
          <a:off x="0" y="0"/>
          <a:ext cx="0" cy="0"/>
          <a:chOff x="0" y="0"/>
          <a:chExt cx="0" cy="0"/>
        </a:xfrm>
      </p:grpSpPr>
      <p:pic>
        <p:nvPicPr>
          <p:cNvPr id="1165" name="図プレースホルダー 6"/>
          <p:cNvPicPr>
            <a:picLocks noGrp="1" noChangeAspect="1"/>
          </p:cNvPicPr>
          <p:nvPr>
            <p:ph sz="quarter" idx="20"/>
          </p:nvPr>
        </p:nvPicPr>
        <p:blipFill>
          <a:blip r:embed="rId1"/>
          <a:srcRect r="2" b="-6934"/>
          <a:stretch>
            <a:fillRect/>
          </a:stretch>
        </p:blipFill>
        <p:spPr bwMode="gray">
          <a:xfrm>
            <a:off x="5133000" y="1023715"/>
            <a:ext cx="4356000" cy="5416413"/>
          </a:xfrm>
          <a:prstGeom prst="rect">
            <a:avLst/>
          </a:prstGeom>
          <a:noFill/>
        </p:spPr>
      </p:pic>
      <p:sp>
        <p:nvSpPr>
          <p:cNvPr id="1166" name="タイトル 2"/>
          <p:cNvSpPr>
            <a:spLocks noGrp="1"/>
          </p:cNvSpPr>
          <p:nvPr>
            <p:ph type="title"/>
          </p:nvPr>
        </p:nvSpPr>
        <p:spPr>
          <a:xfrm>
            <a:off x="417000" y="180000"/>
            <a:ext cx="9072000" cy="615600"/>
          </a:xfrm>
        </p:spPr>
        <p:txBody>
          <a:bodyPr anchor="b">
            <a:normAutofit/>
          </a:bodyPr>
          <a:lstStyle/>
          <a:p>
            <a:r>
              <a:rPr lang="ja-JP" altLang="en-US" dirty="0"/>
              <a:t>富山市スマートシティ先導的モデル事業～浜黒崎地区～　事業提案書</a:t>
            </a:r>
            <a:endParaRPr kumimoji="1" lang="ja-JP" altLang="en-US" dirty="0"/>
          </a:p>
        </p:txBody>
      </p:sp>
      <p:graphicFrame>
        <p:nvGraphicFramePr>
          <p:cNvPr id="1167" name="表 9"/>
          <p:cNvGraphicFramePr>
            <a:graphicFrameLocks noGrp="1"/>
          </p:cNvGraphicFramePr>
          <p:nvPr/>
        </p:nvGraphicFramePr>
        <p:xfrm>
          <a:off x="417000" y="1484313"/>
          <a:ext cx="4374000" cy="3492000"/>
        </p:xfrm>
        <a:graphic>
          <a:graphicData uri="http://schemas.openxmlformats.org/drawingml/2006/table">
            <a:tbl>
              <a:tblPr firstRow="1" bandRow="1">
                <a:tableStyleId>{5940675A-B579-460E-94D1-54222C63F5DA}</a:tableStyleId>
              </a:tblPr>
              <a:tblGrid>
                <a:gridCol w="1519955">
                  <a:extLst>
                    <a:ext uri="{9D8B030D-6E8A-4147-A177-3AD203B41FA5}"/>
                  </a:extLst>
                </a:gridCol>
                <a:gridCol w="2854045">
                  <a:extLst>
                    <a:ext uri="{9D8B030D-6E8A-4147-A177-3AD203B41FA5}"/>
                  </a:extLst>
                </a:gridCol>
              </a:tblGrid>
              <a:tr h="432000">
                <a:tc>
                  <a:txBody>
                    <a:bodyPr/>
                    <a:lstStyle/>
                    <a:p>
                      <a:r>
                        <a:rPr kumimoji="1" lang="ja-JP" altLang="en-US" sz="1600" dirty="0"/>
                        <a:t>事業社名</a:t>
                      </a:r>
                    </a:p>
                  </a:txBody>
                  <a:tcPr anchor="ctr"/>
                </a:tc>
                <a:tc>
                  <a:txBody>
                    <a:bodyPr/>
                    <a:lstStyle/>
                    <a:p>
                      <a:endParaRPr kumimoji="1" lang="ja-JP" altLang="en-US" sz="1600" dirty="0"/>
                    </a:p>
                  </a:txBody>
                  <a:tcPr/>
                </a:tc>
                <a:extLst>
                  <a:ext uri="{0D108BD9-81ED-4DB2-BD59-A6C34878D82A}"/>
                </a:extLst>
              </a:tr>
              <a:tr h="432000">
                <a:tc>
                  <a:txBody>
                    <a:bodyPr/>
                    <a:lstStyle/>
                    <a:p>
                      <a:r>
                        <a:rPr kumimoji="1" lang="ja-JP" altLang="en-US" sz="1600" dirty="0"/>
                        <a:t>提出者氏名</a:t>
                      </a:r>
                    </a:p>
                  </a:txBody>
                  <a:tcPr anchor="ctr"/>
                </a:tc>
                <a:tc>
                  <a:txBody>
                    <a:bodyPr/>
                    <a:lstStyle/>
                    <a:p>
                      <a:endParaRPr kumimoji="1" lang="ja-JP" altLang="en-US" sz="1600" dirty="0"/>
                    </a:p>
                  </a:txBody>
                  <a:tcPr/>
                </a:tc>
                <a:extLst>
                  <a:ext uri="{0D108BD9-81ED-4DB2-BD59-A6C34878D82A}"/>
                </a:extLst>
              </a:tr>
              <a:tr h="432000">
                <a:tc>
                  <a:txBody>
                    <a:bodyPr/>
                    <a:lstStyle/>
                    <a:p>
                      <a:r>
                        <a:rPr kumimoji="1" lang="ja-JP" altLang="en-US" sz="1600" dirty="0"/>
                        <a:t>メールアドレス</a:t>
                      </a:r>
                    </a:p>
                  </a:txBody>
                  <a:tcPr anchor="ctr"/>
                </a:tc>
                <a:tc>
                  <a:txBody>
                    <a:bodyPr/>
                    <a:lstStyle/>
                    <a:p>
                      <a:endParaRPr kumimoji="1" lang="ja-JP" altLang="en-US" sz="1600" dirty="0"/>
                    </a:p>
                  </a:txBody>
                  <a:tcPr/>
                </a:tc>
                <a:extLst>
                  <a:ext uri="{0D108BD9-81ED-4DB2-BD59-A6C34878D82A}"/>
                </a:extLst>
              </a:tr>
              <a:tr h="432000">
                <a:tc>
                  <a:txBody>
                    <a:bodyPr/>
                    <a:lstStyle/>
                    <a:p>
                      <a:r>
                        <a:rPr kumimoji="1" lang="ja-JP" altLang="en-US" sz="1600" dirty="0"/>
                        <a:t>電話番号</a:t>
                      </a:r>
                    </a:p>
                  </a:txBody>
                  <a:tcPr anchor="ctr"/>
                </a:tc>
                <a:tc>
                  <a:txBody>
                    <a:bodyPr/>
                    <a:lstStyle/>
                    <a:p>
                      <a:endParaRPr kumimoji="1" lang="ja-JP" altLang="en-US" sz="1600"/>
                    </a:p>
                  </a:txBody>
                  <a:tcPr/>
                </a:tc>
                <a:extLst>
                  <a:ext uri="{0D108BD9-81ED-4DB2-BD59-A6C34878D82A}"/>
                </a:extLst>
              </a:tr>
              <a:tr h="1764000">
                <a:tc>
                  <a:txBody>
                    <a:bodyPr/>
                    <a:lstStyle/>
                    <a:p>
                      <a:r>
                        <a:rPr kumimoji="1" lang="ja-JP" altLang="en-US" sz="1600" dirty="0"/>
                        <a:t>主な事業内容</a:t>
                      </a:r>
                    </a:p>
                  </a:txBody>
                  <a:tcPr anchor="ctr"/>
                </a:tc>
                <a:tc>
                  <a:txBody>
                    <a:bodyPr/>
                    <a:lstStyle/>
                    <a:p>
                      <a:endParaRPr kumimoji="1" lang="ja-JP" altLang="en-US" sz="1600" dirty="0"/>
                    </a:p>
                  </a:txBody>
                  <a:tcPr/>
                </a:tc>
                <a:extLst>
                  <a:ext uri="{0D108BD9-81ED-4DB2-BD59-A6C34878D82A}"/>
                </a:extLst>
              </a:tr>
            </a:tbl>
          </a:graphicData>
        </a:graphic>
      </p:graphicFrame>
    </p:spTree>
    <p:extLst>
      <p:ext uri="{BB962C8B-B14F-4D97-AF65-F5344CB8AC3E}">
        <p14:creationId xmlns:p14="http://schemas.microsoft.com/office/powerpoint/2010/main" val="158256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0" name=""/>
        <p:cNvGrpSpPr/>
        <p:nvPr/>
      </p:nvGrpSpPr>
      <p:grpSpPr>
        <a:xfrm>
          <a:off x="0" y="0"/>
          <a:ext cx="0" cy="0"/>
          <a:chOff x="0" y="0"/>
          <a:chExt cx="0" cy="0"/>
        </a:xfrm>
      </p:grpSpPr>
      <p:sp>
        <p:nvSpPr>
          <p:cNvPr id="1169" name="スライド番号プレースホルダー 2"/>
          <p:cNvSpPr>
            <a:spLocks noGrp="1"/>
          </p:cNvSpPr>
          <p:nvPr>
            <p:ph type="sldNum" sz="quarter" idx="10"/>
          </p:nvPr>
        </p:nvSpPr>
        <p:spPr/>
        <p:txBody>
          <a:bodyPr/>
          <a:lstStyle/>
          <a:p>
            <a:fld id="{543A0986-838B-4D2A-A95C-8CB1738263FE}" type="slidenum">
              <a:rPr lang="ja-JP" altLang="en-US" smtClean="0"/>
              <a:pPr/>
              <a:t>2</a:t>
            </a:fld>
            <a:endParaRPr lang="ja-JP" altLang="en-US" dirty="0"/>
          </a:p>
        </p:txBody>
      </p:sp>
      <p:sp>
        <p:nvSpPr>
          <p:cNvPr id="1170" name="Text 1"/>
          <p:cNvSpPr/>
          <p:nvPr/>
        </p:nvSpPr>
        <p:spPr>
          <a:xfrm>
            <a:off x="420624" y="128016"/>
            <a:ext cx="6858000" cy="228600"/>
          </a:xfrm>
          <a:prstGeom prst="rect">
            <a:avLst/>
          </a:prstGeom>
          <a:noFill/>
          <a:ln/>
        </p:spPr>
        <p:txBody>
          <a:bodyPr wrap="square" lIns="0" tIns="0" rIns="0" bIns="0" rtlCol="0" anchor="ctr"/>
          <a:lstStyle/>
          <a:p>
            <a:pPr marL="0" indent="0">
              <a:buNone/>
            </a:pPr>
            <a:r>
              <a:rPr lang="en-US" sz="1500" b="1" dirty="0" err="1">
                <a:solidFill>
                  <a:srgbClr val="FFFFFF"/>
                </a:solidFill>
                <a:latin typeface="Yu Gothic" pitchFamily="34" charset="0"/>
                <a:ea typeface="Yu Gothic" pitchFamily="34" charset="-122"/>
                <a:cs typeface="Yu Gothic" pitchFamily="34" charset="-120"/>
              </a:rPr>
              <a:t>事業提案</a:t>
            </a:r>
            <a:r>
              <a:rPr lang="ja-JP" altLang="en-US" sz="1500" b="1" dirty="0">
                <a:solidFill>
                  <a:srgbClr val="FFFFFF"/>
                </a:solidFill>
                <a:latin typeface="Yu Gothic" pitchFamily="34" charset="0"/>
                <a:ea typeface="Yu Gothic" pitchFamily="34" charset="-122"/>
                <a:cs typeface="Yu Gothic" pitchFamily="34" charset="-120"/>
              </a:rPr>
              <a:t>書</a:t>
            </a:r>
            <a:r>
              <a:rPr lang="en-US" sz="1500" b="1" dirty="0">
                <a:solidFill>
                  <a:srgbClr val="FFFFFF"/>
                </a:solidFill>
                <a:latin typeface="Yu Gothic" pitchFamily="34" charset="0"/>
                <a:ea typeface="Yu Gothic" pitchFamily="34" charset="-122"/>
                <a:cs typeface="Yu Gothic" pitchFamily="34" charset="-120"/>
              </a:rPr>
              <a:t>：</a:t>
            </a:r>
            <a:r>
              <a:rPr lang="ja-JP" altLang="en-US" sz="1500" b="1" dirty="0">
                <a:solidFill>
                  <a:srgbClr val="FFFFFF"/>
                </a:solidFill>
                <a:latin typeface="Yu Gothic" pitchFamily="34" charset="0"/>
                <a:ea typeface="Yu Gothic" pitchFamily="34" charset="-122"/>
                <a:cs typeface="Yu Gothic" pitchFamily="34" charset="-120"/>
              </a:rPr>
              <a:t>詳細</a:t>
            </a:r>
            <a:endParaRPr lang="en-US" sz="1500" dirty="0"/>
          </a:p>
        </p:txBody>
      </p:sp>
      <p:sp>
        <p:nvSpPr>
          <p:cNvPr id="1171" name="Shape 0"/>
          <p:cNvSpPr/>
          <p:nvPr/>
        </p:nvSpPr>
        <p:spPr>
          <a:xfrm>
            <a:off x="0" y="0"/>
            <a:ext cx="9906000" cy="530352"/>
          </a:xfrm>
          <a:prstGeom prst="rect">
            <a:avLst/>
          </a:prstGeom>
          <a:solidFill>
            <a:srgbClr val="16365C"/>
          </a:solidFill>
          <a:ln w="12700">
            <a:solidFill>
              <a:srgbClr val="16365C"/>
            </a:solidFill>
            <a:prstDash val="solid"/>
          </a:ln>
        </p:spPr>
        <p:txBody>
          <a:bodyPr anchor="ctr"/>
          <a:lstStyle/>
          <a:p>
            <a:r>
              <a:rPr lang="ja-JP" altLang="en-US" b="1" dirty="0">
                <a:solidFill>
                  <a:schemeClr val="bg1"/>
                </a:solidFill>
              </a:rPr>
              <a:t>注意事項</a:t>
            </a:r>
          </a:p>
        </p:txBody>
      </p:sp>
      <p:sp>
        <p:nvSpPr>
          <p:cNvPr id="1172" name="コンテンツ プレースホルダー 1"/>
          <p:cNvSpPr>
            <a:spLocks noGrp="1"/>
          </p:cNvSpPr>
          <p:nvPr>
            <p:ph idx="1"/>
          </p:nvPr>
        </p:nvSpPr>
        <p:spPr>
          <a:xfrm>
            <a:off x="416495" y="807405"/>
            <a:ext cx="9073579" cy="5501319"/>
          </a:xfrm>
        </p:spPr>
        <p:txBody>
          <a:bodyPr/>
          <a:lstStyle/>
          <a:p>
            <a:pPr marL="285750" indent="-285750">
              <a:buFont typeface="Wingdings" panose="05000000000000000000" pitchFamily="2" charset="2"/>
              <a:buChar char="n"/>
            </a:pPr>
            <a:r>
              <a:rPr lang="ja-JP" altLang="en-US" sz="1800" dirty="0"/>
              <a:t>会社概要資料や事業提案等に関して、必要に応じて説明資料を作成し、合わせて提出してください。</a:t>
            </a:r>
          </a:p>
          <a:p>
            <a:pPr marL="285750" indent="-285750">
              <a:buFont typeface="Wingdings" panose="05000000000000000000" pitchFamily="2" charset="2"/>
              <a:buChar char="n"/>
            </a:pPr>
            <a:r>
              <a:rPr lang="ja-JP" altLang="en-US" sz="1800" dirty="0"/>
              <a:t>スライド枚数は最大で</a:t>
            </a:r>
            <a:r>
              <a:rPr lang="en-US" altLang="ja-JP" sz="1800" dirty="0"/>
              <a:t>10</a:t>
            </a:r>
            <a:r>
              <a:rPr lang="ja-JP" altLang="en-US" sz="1800" dirty="0"/>
              <a:t>程度で作成してください。各記載項目の分量等は指定しませんので、提案者の裁量で変更していただいて構いません。</a:t>
            </a:r>
          </a:p>
          <a:p>
            <a:pPr marL="285750" indent="-285750">
              <a:buFont typeface="Wingdings" panose="05000000000000000000" pitchFamily="2" charset="2"/>
              <a:buChar char="n"/>
            </a:pPr>
            <a:r>
              <a:rPr lang="ja-JP" altLang="en-US" sz="1800" dirty="0"/>
              <a:t>オブジェクト（記載枠等）の大きさや位置、フォントの種類やサイズは変更いただいても構いませんが、以下に留意してください。</a:t>
            </a:r>
            <a:br>
              <a:rPr lang="ja-JP" altLang="en-US" sz="1800" dirty="0"/>
            </a:br>
            <a:r>
              <a:rPr lang="en-US" altLang="ja-JP" sz="1800" dirty="0"/>
              <a:t>※</a:t>
            </a:r>
            <a:r>
              <a:rPr lang="ja-JP" altLang="en-US" sz="1800" dirty="0"/>
              <a:t>枠内に収まっていないことがないようにすること</a:t>
            </a:r>
            <a:br>
              <a:rPr lang="ja-JP" altLang="en-US" sz="1800" dirty="0"/>
            </a:br>
            <a:r>
              <a:rPr lang="en-US" altLang="ja-JP" sz="1800" dirty="0"/>
              <a:t>※</a:t>
            </a:r>
            <a:r>
              <a:rPr lang="ja-JP" altLang="en-US" sz="1800" dirty="0"/>
              <a:t>フォントサイズは</a:t>
            </a:r>
            <a:r>
              <a:rPr lang="en-US" altLang="ja-JP" sz="1800" dirty="0"/>
              <a:t>12pt</a:t>
            </a:r>
            <a:r>
              <a:rPr lang="ja-JP" altLang="en-US" sz="1800" dirty="0"/>
              <a:t>以上とすること</a:t>
            </a:r>
          </a:p>
          <a:p>
            <a:pPr marL="285750" indent="-285750">
              <a:buFont typeface="Wingdings" panose="05000000000000000000" pitchFamily="2" charset="2"/>
              <a:buChar char="n"/>
            </a:pPr>
            <a:r>
              <a:rPr lang="ja-JP" altLang="en-US" sz="1800" dirty="0"/>
              <a:t>テンプレートとして記載している、「各項目において記載いただきたい内容」のテキストは削除してください。</a:t>
            </a:r>
          </a:p>
          <a:p>
            <a:pPr marL="285750" indent="-285750">
              <a:buFont typeface="Wingdings" panose="05000000000000000000" pitchFamily="2" charset="2"/>
              <a:buChar char="n"/>
            </a:pPr>
            <a:r>
              <a:rPr lang="ja-JP" altLang="en-US" sz="1800" dirty="0"/>
              <a:t>資料提出時は本ページは削除してください。なお、本資料は選定事業を公表する際の資料として用いることがあります。</a:t>
            </a:r>
          </a:p>
        </p:txBody>
      </p:sp>
    </p:spTree>
    <p:extLst>
      <p:ext uri="{BB962C8B-B14F-4D97-AF65-F5344CB8AC3E}">
        <p14:creationId xmlns:p14="http://schemas.microsoft.com/office/powerpoint/2010/main" val="12556049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0" name=""/>
        <p:cNvGrpSpPr/>
        <p:nvPr/>
      </p:nvGrpSpPr>
      <p:grpSpPr>
        <a:xfrm>
          <a:off x="0" y="0"/>
          <a:ext cx="0" cy="0"/>
          <a:chOff x="0" y="0"/>
          <a:chExt cx="0" cy="0"/>
        </a:xfrm>
      </p:grpSpPr>
      <p:sp>
        <p:nvSpPr>
          <p:cNvPr id="1178" name="スライド番号プレースホルダー 2"/>
          <p:cNvSpPr>
            <a:spLocks noGrp="1"/>
          </p:cNvSpPr>
          <p:nvPr>
            <p:ph type="sldNum" sz="quarter" idx="10"/>
          </p:nvPr>
        </p:nvSpPr>
        <p:spPr/>
        <p:txBody>
          <a:bodyPr/>
          <a:lstStyle/>
          <a:p>
            <a:fld id="{543A0986-838B-4D2A-A95C-8CB1738263FE}" type="slidenum">
              <a:rPr lang="ja-JP" altLang="en-US" smtClean="0"/>
              <a:pPr/>
              <a:t>3</a:t>
            </a:fld>
            <a:endParaRPr lang="ja-JP" altLang="en-US"/>
          </a:p>
        </p:txBody>
      </p:sp>
      <p:sp>
        <p:nvSpPr>
          <p:cNvPr id="1179" name="Text 1"/>
          <p:cNvSpPr/>
          <p:nvPr/>
        </p:nvSpPr>
        <p:spPr>
          <a:xfrm>
            <a:off x="420624" y="128016"/>
            <a:ext cx="6858000" cy="228600"/>
          </a:xfrm>
          <a:prstGeom prst="rect">
            <a:avLst/>
          </a:prstGeom>
          <a:noFill/>
          <a:ln/>
        </p:spPr>
        <p:txBody>
          <a:bodyPr wrap="square" lIns="0" tIns="0" rIns="0" bIns="0" rtlCol="0" anchor="ctr"/>
          <a:lstStyle/>
          <a:p>
            <a:pPr marL="0" indent="0">
              <a:buNone/>
            </a:pPr>
            <a:r>
              <a:rPr lang="en-US" sz="1500" b="1" dirty="0" err="1">
                <a:solidFill>
                  <a:srgbClr val="FFFFFF"/>
                </a:solidFill>
                <a:latin typeface="Yu Gothic" pitchFamily="34" charset="0"/>
                <a:ea typeface="Yu Gothic" pitchFamily="34" charset="-122"/>
                <a:cs typeface="Yu Gothic" pitchFamily="34" charset="-120"/>
              </a:rPr>
              <a:t>事業提案</a:t>
            </a:r>
            <a:r>
              <a:rPr lang="ja-JP" altLang="en-US" sz="1500" b="1" dirty="0">
                <a:solidFill>
                  <a:srgbClr val="FFFFFF"/>
                </a:solidFill>
                <a:latin typeface="Yu Gothic" pitchFamily="34" charset="0"/>
                <a:ea typeface="Yu Gothic" pitchFamily="34" charset="-122"/>
                <a:cs typeface="Yu Gothic" pitchFamily="34" charset="-120"/>
              </a:rPr>
              <a:t>書</a:t>
            </a:r>
            <a:r>
              <a:rPr lang="en-US" sz="1500" b="1" dirty="0">
                <a:solidFill>
                  <a:srgbClr val="FFFFFF"/>
                </a:solidFill>
                <a:latin typeface="Yu Gothic" pitchFamily="34" charset="0"/>
                <a:ea typeface="Yu Gothic" pitchFamily="34" charset="-122"/>
                <a:cs typeface="Yu Gothic" pitchFamily="34" charset="-120"/>
              </a:rPr>
              <a:t>：</a:t>
            </a:r>
            <a:r>
              <a:rPr lang="ja-JP" altLang="en-US" sz="1500" b="1" dirty="0">
                <a:solidFill>
                  <a:srgbClr val="FFFFFF"/>
                </a:solidFill>
                <a:latin typeface="Yu Gothic" pitchFamily="34" charset="0"/>
                <a:ea typeface="Yu Gothic" pitchFamily="34" charset="-122"/>
                <a:cs typeface="Yu Gothic" pitchFamily="34" charset="-120"/>
              </a:rPr>
              <a:t>詳細</a:t>
            </a:r>
            <a:endParaRPr lang="en-US" sz="1500" dirty="0"/>
          </a:p>
        </p:txBody>
      </p:sp>
      <p:sp>
        <p:nvSpPr>
          <p:cNvPr id="1180" name="Shape 0"/>
          <p:cNvSpPr/>
          <p:nvPr/>
        </p:nvSpPr>
        <p:spPr>
          <a:xfrm>
            <a:off x="0" y="0"/>
            <a:ext cx="9906000" cy="530352"/>
          </a:xfrm>
          <a:prstGeom prst="rect">
            <a:avLst/>
          </a:prstGeom>
          <a:solidFill>
            <a:srgbClr val="16365C"/>
          </a:solidFill>
          <a:ln w="12700">
            <a:solidFill>
              <a:srgbClr val="16365C"/>
            </a:solidFill>
            <a:prstDash val="solid"/>
          </a:ln>
        </p:spPr>
        <p:txBody>
          <a:bodyPr anchor="ctr"/>
          <a:lstStyle/>
          <a:p>
            <a:r>
              <a:rPr lang="ja-JP" altLang="en-US" b="1" dirty="0">
                <a:solidFill>
                  <a:schemeClr val="bg1"/>
                </a:solidFill>
              </a:rPr>
              <a:t>事業提案書：詳細</a:t>
            </a:r>
          </a:p>
        </p:txBody>
      </p:sp>
      <p:graphicFrame>
        <p:nvGraphicFramePr>
          <p:cNvPr id="1181" name="表 5"/>
          <p:cNvGraphicFramePr>
            <a:graphicFrameLocks noGrp="1"/>
          </p:cNvGraphicFramePr>
          <p:nvPr/>
        </p:nvGraphicFramePr>
        <p:xfrm>
          <a:off x="415924" y="736810"/>
          <a:ext cx="4373495" cy="275760"/>
        </p:xfrm>
        <a:graphic>
          <a:graphicData uri="http://schemas.openxmlformats.org/drawingml/2006/table">
            <a:tbl>
              <a:tblPr firstRow="1" bandRow="1">
                <a:tableStyleId>{5C22544A-7EE6-4342-B048-85BDC9FD1C3A}</a:tableStyleId>
              </a:tblPr>
              <a:tblGrid>
                <a:gridCol w="972000">
                  <a:extLst>
                    <a:ext uri="{9D8B030D-6E8A-4147-A177-3AD203B41FA5}"/>
                  </a:extLst>
                </a:gridCol>
                <a:gridCol w="3401495">
                  <a:extLst>
                    <a:ext uri="{9D8B030D-6E8A-4147-A177-3AD203B41FA5}"/>
                  </a:extLst>
                </a:gridCol>
              </a:tblGrid>
              <a:tr h="230695">
                <a:tc>
                  <a:txBody>
                    <a:bodyPr/>
                    <a:lstStyle/>
                    <a:p>
                      <a:pPr algn="ctr"/>
                      <a:r>
                        <a:rPr kumimoji="1" lang="ja-JP" altLang="en-US" sz="1200" dirty="0"/>
                        <a:t>企業名</a:t>
                      </a:r>
                    </a:p>
                  </a:txBody>
                  <a:tcPr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accent6"/>
                    </a:solidFill>
                  </a:tcPr>
                </a:tc>
                <a:tc>
                  <a:txBody>
                    <a:bodyPr/>
                    <a:lstStyle/>
                    <a:p>
                      <a:r>
                        <a:rPr kumimoji="1" lang="ja-JP" altLang="en-US" sz="1200" dirty="0">
                          <a:solidFill>
                            <a:schemeClr val="tx1"/>
                          </a:solidFill>
                        </a:rPr>
                        <a:t>企業名をご記載ください。</a:t>
                      </a:r>
                    </a:p>
                  </a:txBody>
                  <a:tcPr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bg1"/>
                    </a:solidFill>
                  </a:tcPr>
                </a:tc>
                <a:extLst>
                  <a:ext uri="{0D108BD9-81ED-4DB2-BD59-A6C34878D82A}"/>
                </a:extLst>
              </a:tr>
            </a:tbl>
          </a:graphicData>
        </a:graphic>
      </p:graphicFrame>
      <p:graphicFrame>
        <p:nvGraphicFramePr>
          <p:cNvPr id="1182" name="表 8"/>
          <p:cNvGraphicFramePr>
            <a:graphicFrameLocks noGrp="1"/>
          </p:cNvGraphicFramePr>
          <p:nvPr/>
        </p:nvGraphicFramePr>
        <p:xfrm>
          <a:off x="415924" y="1400162"/>
          <a:ext cx="9074151" cy="2808000"/>
        </p:xfrm>
        <a:graphic>
          <a:graphicData uri="http://schemas.openxmlformats.org/drawingml/2006/table">
            <a:tbl>
              <a:tblPr firstRow="1" bandRow="1">
                <a:tableStyleId>{5C22544A-7EE6-4342-B048-85BDC9FD1C3A}</a:tableStyleId>
              </a:tblPr>
              <a:tblGrid>
                <a:gridCol w="9074151">
                  <a:extLst>
                    <a:ext uri="{9D8B030D-6E8A-4147-A177-3AD203B41FA5}"/>
                  </a:extLst>
                </a:gridCol>
              </a:tblGrid>
              <a:tr h="288000">
                <a:tc>
                  <a:txBody>
                    <a:bodyPr/>
                    <a:lstStyle/>
                    <a:p>
                      <a:pPr algn="ctr"/>
                      <a:r>
                        <a:rPr kumimoji="1" lang="ja-JP" altLang="en-US" sz="1200" dirty="0"/>
                        <a:t>提案内容・提供サービス</a:t>
                      </a:r>
                    </a:p>
                  </a:txBody>
                  <a:tcPr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accent6"/>
                    </a:solidFill>
                  </a:tcPr>
                </a:tc>
                <a:extLst>
                  <a:ext uri="{0D108BD9-81ED-4DB2-BD59-A6C34878D82A}"/>
                </a:extLst>
              </a:tr>
              <a:tr h="2520000">
                <a:tc>
                  <a:txBody>
                    <a:bodyPr/>
                    <a:lstStyle/>
                    <a:p>
                      <a:pPr algn="l"/>
                      <a:r>
                        <a:rPr kumimoji="1" lang="ja-JP" altLang="en-US" sz="1200" b="1" dirty="0"/>
                        <a:t>「本提案にて解決可能な地域の問題」・「提案内容」・「事業スキーム」を中心に関して、図表等を用いて簡単にご記載ください。</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extLst>
              </a:tr>
            </a:tbl>
          </a:graphicData>
        </a:graphic>
      </p:graphicFrame>
      <p:graphicFrame>
        <p:nvGraphicFramePr>
          <p:cNvPr id="1183" name="表 11"/>
          <p:cNvGraphicFramePr>
            <a:graphicFrameLocks noGrp="1"/>
          </p:cNvGraphicFramePr>
          <p:nvPr/>
        </p:nvGraphicFramePr>
        <p:xfrm>
          <a:off x="415924" y="4265518"/>
          <a:ext cx="9072000" cy="1944000"/>
        </p:xfrm>
        <a:graphic>
          <a:graphicData uri="http://schemas.openxmlformats.org/drawingml/2006/table">
            <a:tbl>
              <a:tblPr firstRow="1" bandRow="1">
                <a:tableStyleId>{5C22544A-7EE6-4342-B048-85BDC9FD1C3A}</a:tableStyleId>
              </a:tblPr>
              <a:tblGrid>
                <a:gridCol w="9072000">
                  <a:extLst>
                    <a:ext uri="{9D8B030D-6E8A-4147-A177-3AD203B41FA5}"/>
                  </a:extLst>
                </a:gridCol>
              </a:tblGrid>
              <a:tr h="288000">
                <a:tc>
                  <a:txBody>
                    <a:bodyPr/>
                    <a:lstStyle/>
                    <a:p>
                      <a:pPr algn="ctr"/>
                      <a:r>
                        <a:rPr kumimoji="1" lang="ja-JP" altLang="en-US" sz="1200" dirty="0"/>
                        <a:t>期待される効果</a:t>
                      </a:r>
                    </a:p>
                  </a:txBody>
                  <a:tcPr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accent6"/>
                    </a:solidFill>
                  </a:tcPr>
                </a:tc>
                <a:extLst>
                  <a:ext uri="{0D108BD9-81ED-4DB2-BD59-A6C34878D82A}"/>
                </a:extLst>
              </a:tr>
              <a:tr h="1656000">
                <a:tc>
                  <a:txBody>
                    <a:bodyPr/>
                    <a:lstStyle/>
                    <a:p>
                      <a:pPr algn="l"/>
                      <a:r>
                        <a:rPr kumimoji="1" lang="ja-JP" altLang="en-US" sz="1200" b="1" dirty="0"/>
                        <a:t>上述の提案にてどのような効果が期待（「</a:t>
                      </a:r>
                      <a:r>
                        <a:rPr kumimoji="1" lang="en-US" altLang="ja-JP" sz="1200" b="1" dirty="0"/>
                        <a:t>XXX</a:t>
                      </a:r>
                      <a:r>
                        <a:rPr kumimoji="1" lang="ja-JP" altLang="en-US" sz="1200" b="1" dirty="0"/>
                        <a:t>が可能になる」等）されるか、可能な限り具体的に記載ください。</a:t>
                      </a:r>
                      <a:endParaRPr kumimoji="1" lang="ja-JP" altLang="en-US" sz="1200" dirty="0"/>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extLst>
              </a:tr>
            </a:tbl>
          </a:graphicData>
        </a:graphic>
      </p:graphicFrame>
      <p:graphicFrame>
        <p:nvGraphicFramePr>
          <p:cNvPr id="1184" name="表 1"/>
          <p:cNvGraphicFramePr>
            <a:graphicFrameLocks noGrp="1"/>
          </p:cNvGraphicFramePr>
          <p:nvPr/>
        </p:nvGraphicFramePr>
        <p:xfrm>
          <a:off x="415924" y="1068486"/>
          <a:ext cx="9072000" cy="275760"/>
        </p:xfrm>
        <a:graphic>
          <a:graphicData uri="http://schemas.openxmlformats.org/drawingml/2006/table">
            <a:tbl>
              <a:tblPr firstRow="1" bandRow="1">
                <a:tableStyleId>{5C22544A-7EE6-4342-B048-85BDC9FD1C3A}</a:tableStyleId>
              </a:tblPr>
              <a:tblGrid>
                <a:gridCol w="972000">
                  <a:extLst>
                    <a:ext uri="{9D8B030D-6E8A-4147-A177-3AD203B41FA5}"/>
                  </a:extLst>
                </a:gridCol>
                <a:gridCol w="8100000">
                  <a:extLst>
                    <a:ext uri="{9D8B030D-6E8A-4147-A177-3AD203B41FA5}"/>
                  </a:extLst>
                </a:gridCol>
              </a:tblGrid>
              <a:tr h="230695">
                <a:tc>
                  <a:txBody>
                    <a:bodyPr/>
                    <a:lstStyle/>
                    <a:p>
                      <a:pPr algn="ctr"/>
                      <a:r>
                        <a:rPr kumimoji="1" lang="ja-JP" altLang="en-US" sz="1200" dirty="0"/>
                        <a:t>提案事業名</a:t>
                      </a:r>
                    </a:p>
                  </a:txBody>
                  <a:tcPr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accent6"/>
                    </a:solidFill>
                  </a:tcPr>
                </a:tc>
                <a:tc>
                  <a:txBody>
                    <a:bodyPr/>
                    <a:lstStyle/>
                    <a:p>
                      <a:r>
                        <a:rPr kumimoji="1" lang="ja-JP" altLang="en-US" sz="1200" dirty="0">
                          <a:solidFill>
                            <a:schemeClr val="tx1"/>
                          </a:solidFill>
                        </a:rPr>
                        <a:t>ご提案いただく事業を簡潔にまとめた名称をご記載ください。</a:t>
                      </a:r>
                    </a:p>
                  </a:txBody>
                  <a:tcPr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bg1"/>
                    </a:solidFill>
                  </a:tcPr>
                </a:tc>
                <a:extLst>
                  <a:ext uri="{0D108BD9-81ED-4DB2-BD59-A6C34878D82A}"/>
                </a:extLst>
              </a:tr>
            </a:tbl>
          </a:graphicData>
        </a:graphic>
      </p:graphicFrame>
    </p:spTree>
    <p:extLst>
      <p:ext uri="{BB962C8B-B14F-4D97-AF65-F5344CB8AC3E}">
        <p14:creationId xmlns:p14="http://schemas.microsoft.com/office/powerpoint/2010/main" val="1063065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0" name=""/>
        <p:cNvGrpSpPr/>
        <p:nvPr/>
      </p:nvGrpSpPr>
      <p:grpSpPr>
        <a:xfrm>
          <a:off x="0" y="0"/>
          <a:ext cx="0" cy="0"/>
          <a:chOff x="0" y="0"/>
          <a:chExt cx="0" cy="0"/>
        </a:xfrm>
      </p:grpSpPr>
      <p:sp>
        <p:nvSpPr>
          <p:cNvPr id="1190" name="Text 1"/>
          <p:cNvSpPr/>
          <p:nvPr/>
        </p:nvSpPr>
        <p:spPr>
          <a:xfrm>
            <a:off x="420624" y="128016"/>
            <a:ext cx="6858000" cy="228600"/>
          </a:xfrm>
          <a:prstGeom prst="rect">
            <a:avLst/>
          </a:prstGeom>
          <a:noFill/>
          <a:ln/>
        </p:spPr>
        <p:txBody>
          <a:bodyPr wrap="square" lIns="0" tIns="0" rIns="0" bIns="0" rtlCol="0" anchor="ctr"/>
          <a:lstStyle/>
          <a:p>
            <a:pPr marL="0" indent="0">
              <a:buNone/>
            </a:pPr>
            <a:r>
              <a:rPr lang="en-US" sz="1500" b="1" dirty="0" err="1">
                <a:solidFill>
                  <a:srgbClr val="FFFFFF"/>
                </a:solidFill>
                <a:latin typeface="Yu Gothic" pitchFamily="34" charset="0"/>
                <a:ea typeface="Yu Gothic" pitchFamily="34" charset="-122"/>
                <a:cs typeface="Yu Gothic" pitchFamily="34" charset="-120"/>
              </a:rPr>
              <a:t>事業提案</a:t>
            </a:r>
            <a:r>
              <a:rPr lang="ja-JP" altLang="en-US" sz="1500" b="1" dirty="0">
                <a:solidFill>
                  <a:srgbClr val="FFFFFF"/>
                </a:solidFill>
                <a:latin typeface="Yu Gothic" pitchFamily="34" charset="0"/>
                <a:ea typeface="Yu Gothic" pitchFamily="34" charset="-122"/>
                <a:cs typeface="Yu Gothic" pitchFamily="34" charset="-120"/>
              </a:rPr>
              <a:t>書</a:t>
            </a:r>
            <a:r>
              <a:rPr lang="en-US" sz="1500" b="1" dirty="0">
                <a:solidFill>
                  <a:srgbClr val="FFFFFF"/>
                </a:solidFill>
                <a:latin typeface="Yu Gothic" pitchFamily="34" charset="0"/>
                <a:ea typeface="Yu Gothic" pitchFamily="34" charset="-122"/>
                <a:cs typeface="Yu Gothic" pitchFamily="34" charset="-120"/>
              </a:rPr>
              <a:t>：</a:t>
            </a:r>
            <a:r>
              <a:rPr lang="ja-JP" altLang="en-US" sz="1500" b="1" dirty="0">
                <a:solidFill>
                  <a:srgbClr val="FFFFFF"/>
                </a:solidFill>
                <a:latin typeface="Yu Gothic" pitchFamily="34" charset="0"/>
                <a:ea typeface="Yu Gothic" pitchFamily="34" charset="-122"/>
                <a:cs typeface="Yu Gothic" pitchFamily="34" charset="-120"/>
              </a:rPr>
              <a:t>詳細</a:t>
            </a:r>
            <a:endParaRPr lang="en-US" sz="1500" dirty="0"/>
          </a:p>
        </p:txBody>
      </p:sp>
      <p:sp>
        <p:nvSpPr>
          <p:cNvPr id="1191" name="Shape 0"/>
          <p:cNvSpPr/>
          <p:nvPr/>
        </p:nvSpPr>
        <p:spPr>
          <a:xfrm>
            <a:off x="0" y="0"/>
            <a:ext cx="9906000" cy="530352"/>
          </a:xfrm>
          <a:prstGeom prst="rect">
            <a:avLst/>
          </a:prstGeom>
          <a:solidFill>
            <a:srgbClr val="16365C"/>
          </a:solidFill>
          <a:ln w="12700">
            <a:solidFill>
              <a:srgbClr val="16365C"/>
            </a:solidFill>
            <a:prstDash val="solid"/>
          </a:ln>
        </p:spPr>
        <p:txBody>
          <a:bodyPr anchor="ctr"/>
          <a:lstStyle/>
          <a:p>
            <a:r>
              <a:rPr lang="ja-JP" altLang="en-US" b="1" dirty="0">
                <a:solidFill>
                  <a:schemeClr val="bg1"/>
                </a:solidFill>
              </a:rPr>
              <a:t>事業提案書：詳細</a:t>
            </a:r>
          </a:p>
        </p:txBody>
      </p:sp>
      <p:graphicFrame>
        <p:nvGraphicFramePr>
          <p:cNvPr id="1192" name="表 8"/>
          <p:cNvGraphicFramePr>
            <a:graphicFrameLocks noGrp="1"/>
          </p:cNvGraphicFramePr>
          <p:nvPr/>
        </p:nvGraphicFramePr>
        <p:xfrm>
          <a:off x="415924" y="733821"/>
          <a:ext cx="9072000" cy="5472000"/>
        </p:xfrm>
        <a:graphic>
          <a:graphicData uri="http://schemas.openxmlformats.org/drawingml/2006/table">
            <a:tbl>
              <a:tblPr firstRow="1" bandRow="1">
                <a:tableStyleId>{5C22544A-7EE6-4342-B048-85BDC9FD1C3A}</a:tableStyleId>
              </a:tblPr>
              <a:tblGrid>
                <a:gridCol w="9072000">
                  <a:extLst>
                    <a:ext uri="{9D8B030D-6E8A-4147-A177-3AD203B41FA5}"/>
                  </a:extLst>
                </a:gridCol>
              </a:tblGrid>
              <a:tr h="288000">
                <a:tc>
                  <a:txBody>
                    <a:bodyPr/>
                    <a:lstStyle/>
                    <a:p>
                      <a:pPr algn="ctr"/>
                      <a:r>
                        <a:rPr kumimoji="1" lang="ja-JP" altLang="en-US" sz="1200" dirty="0"/>
                        <a:t>補足事項</a:t>
                      </a:r>
                    </a:p>
                  </a:txBody>
                  <a:tcPr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accent6"/>
                    </a:solidFill>
                  </a:tcPr>
                </a:tc>
                <a:extLst>
                  <a:ext uri="{0D108BD9-81ED-4DB2-BD59-A6C34878D82A}"/>
                </a:extLst>
              </a:tr>
              <a:tr h="5184000">
                <a:tc>
                  <a:txBody>
                    <a:bodyPr/>
                    <a:lstStyle/>
                    <a:p>
                      <a:pPr algn="l"/>
                      <a:r>
                        <a:rPr kumimoji="1" lang="en-US" altLang="ja-JP" sz="1200" b="1" dirty="0">
                          <a:solidFill>
                            <a:schemeClr val="tx1"/>
                          </a:solidFill>
                        </a:rPr>
                        <a:t>P.3</a:t>
                      </a:r>
                      <a:r>
                        <a:rPr kumimoji="1" lang="ja-JP" altLang="en-US" sz="1200" b="1" dirty="0">
                          <a:solidFill>
                            <a:schemeClr val="tx1"/>
                          </a:solidFill>
                        </a:rPr>
                        <a:t>にて記載いただいた提案内容の補足事項や追記事項があればご記入ください。</a:t>
                      </a:r>
                      <a:endParaRPr kumimoji="1" lang="en-US" altLang="ja-JP" sz="1200" b="1" dirty="0">
                        <a:solidFill>
                          <a:schemeClr val="tx1"/>
                        </a:solidFill>
                      </a:endParaRPr>
                    </a:p>
                    <a:p>
                      <a:pPr algn="l"/>
                      <a:r>
                        <a:rPr kumimoji="1" lang="en-US" altLang="ja-JP" sz="1200" b="1" dirty="0">
                          <a:solidFill>
                            <a:schemeClr val="tx1"/>
                          </a:solidFill>
                        </a:rPr>
                        <a:t>※1</a:t>
                      </a:r>
                      <a:r>
                        <a:rPr kumimoji="1" lang="ja-JP" altLang="en-US" sz="1200" b="1" dirty="0">
                          <a:solidFill>
                            <a:schemeClr val="tx1"/>
                          </a:solidFill>
                        </a:rPr>
                        <a:t>ページ足りない場合は本ページをコピー＆ペーストしてご使用ください。</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extLst>
              </a:tr>
            </a:tbl>
          </a:graphicData>
        </a:graphic>
      </p:graphicFrame>
      <p:sp>
        <p:nvSpPr>
          <p:cNvPr id="1193" name="スライド番号プレースホルダー 2"/>
          <p:cNvSpPr>
            <a:spLocks noGrp="1"/>
          </p:cNvSpPr>
          <p:nvPr>
            <p:ph type="sldNum" sz="quarter" idx="10"/>
          </p:nvPr>
        </p:nvSpPr>
        <p:spPr>
          <a:xfrm>
            <a:off x="417600" y="6588000"/>
            <a:ext cx="180000" cy="169200"/>
          </a:xfrm>
        </p:spPr>
        <p:txBody>
          <a:bodyPr/>
          <a:lstStyle/>
          <a:p>
            <a:fld id="{543A0986-838B-4D2A-A95C-8CB1738263FE}" type="slidenum">
              <a:rPr lang="ja-JP" altLang="en-US" smtClean="0"/>
              <a:pPr/>
              <a:t>4</a:t>
            </a:fld>
            <a:endParaRPr lang="ja-JP" altLang="en-US"/>
          </a:p>
        </p:txBody>
      </p:sp>
    </p:spTree>
    <p:extLst>
      <p:ext uri="{BB962C8B-B14F-4D97-AF65-F5344CB8AC3E}">
        <p14:creationId xmlns:p14="http://schemas.microsoft.com/office/powerpoint/2010/main" val="7623804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0" name=""/>
        <p:cNvGrpSpPr/>
        <p:nvPr/>
      </p:nvGrpSpPr>
      <p:grpSpPr>
        <a:xfrm>
          <a:off x="0" y="0"/>
          <a:ext cx="0" cy="0"/>
          <a:chOff x="0" y="0"/>
          <a:chExt cx="0" cy="0"/>
        </a:xfrm>
      </p:grpSpPr>
      <p:sp>
        <p:nvSpPr>
          <p:cNvPr id="1199" name="スライド番号プレースホルダー 2"/>
          <p:cNvSpPr>
            <a:spLocks noGrp="1"/>
          </p:cNvSpPr>
          <p:nvPr>
            <p:ph type="sldNum" sz="quarter" idx="10"/>
          </p:nvPr>
        </p:nvSpPr>
        <p:spPr/>
        <p:txBody>
          <a:bodyPr/>
          <a:lstStyle/>
          <a:p>
            <a:fld id="{543A0986-838B-4D2A-A95C-8CB1738263FE}" type="slidenum">
              <a:rPr lang="ja-JP" altLang="en-US" smtClean="0"/>
              <a:pPr/>
              <a:t>5</a:t>
            </a:fld>
            <a:endParaRPr lang="ja-JP" altLang="en-US"/>
          </a:p>
        </p:txBody>
      </p:sp>
      <p:sp>
        <p:nvSpPr>
          <p:cNvPr id="1200" name="Text 1"/>
          <p:cNvSpPr/>
          <p:nvPr/>
        </p:nvSpPr>
        <p:spPr>
          <a:xfrm>
            <a:off x="420624" y="128016"/>
            <a:ext cx="6858000" cy="228600"/>
          </a:xfrm>
          <a:prstGeom prst="rect">
            <a:avLst/>
          </a:prstGeom>
          <a:noFill/>
          <a:ln/>
        </p:spPr>
        <p:txBody>
          <a:bodyPr wrap="square" lIns="0" tIns="0" rIns="0" bIns="0" rtlCol="0" anchor="ctr"/>
          <a:lstStyle/>
          <a:p>
            <a:pPr marL="0" indent="0">
              <a:buNone/>
            </a:pPr>
            <a:r>
              <a:rPr lang="en-US" sz="1500" b="1" dirty="0" err="1">
                <a:solidFill>
                  <a:srgbClr val="FFFFFF"/>
                </a:solidFill>
                <a:latin typeface="Yu Gothic" pitchFamily="34" charset="0"/>
                <a:ea typeface="Yu Gothic" pitchFamily="34" charset="-122"/>
                <a:cs typeface="Yu Gothic" pitchFamily="34" charset="-120"/>
              </a:rPr>
              <a:t>事業提案</a:t>
            </a:r>
            <a:r>
              <a:rPr lang="ja-JP" altLang="en-US" sz="1500" b="1" dirty="0">
                <a:solidFill>
                  <a:srgbClr val="FFFFFF"/>
                </a:solidFill>
                <a:latin typeface="Yu Gothic" pitchFamily="34" charset="0"/>
                <a:ea typeface="Yu Gothic" pitchFamily="34" charset="-122"/>
                <a:cs typeface="Yu Gothic" pitchFamily="34" charset="-120"/>
              </a:rPr>
              <a:t>書</a:t>
            </a:r>
            <a:r>
              <a:rPr lang="en-US" sz="1500" b="1" dirty="0">
                <a:solidFill>
                  <a:srgbClr val="FFFFFF"/>
                </a:solidFill>
                <a:latin typeface="Yu Gothic" pitchFamily="34" charset="0"/>
                <a:ea typeface="Yu Gothic" pitchFamily="34" charset="-122"/>
                <a:cs typeface="Yu Gothic" pitchFamily="34" charset="-120"/>
              </a:rPr>
              <a:t>：</a:t>
            </a:r>
            <a:r>
              <a:rPr lang="ja-JP" altLang="en-US" sz="1500" b="1" dirty="0">
                <a:solidFill>
                  <a:srgbClr val="FFFFFF"/>
                </a:solidFill>
                <a:latin typeface="Yu Gothic" pitchFamily="34" charset="0"/>
                <a:ea typeface="Yu Gothic" pitchFamily="34" charset="-122"/>
                <a:cs typeface="Yu Gothic" pitchFamily="34" charset="-120"/>
              </a:rPr>
              <a:t>詳細</a:t>
            </a:r>
            <a:endParaRPr lang="en-US" sz="1500" dirty="0"/>
          </a:p>
        </p:txBody>
      </p:sp>
      <p:sp>
        <p:nvSpPr>
          <p:cNvPr id="1201" name="Shape 0"/>
          <p:cNvSpPr/>
          <p:nvPr/>
        </p:nvSpPr>
        <p:spPr>
          <a:xfrm>
            <a:off x="0" y="0"/>
            <a:ext cx="9906000" cy="530352"/>
          </a:xfrm>
          <a:prstGeom prst="rect">
            <a:avLst/>
          </a:prstGeom>
          <a:solidFill>
            <a:srgbClr val="16365C"/>
          </a:solidFill>
          <a:ln w="12700">
            <a:solidFill>
              <a:srgbClr val="16365C"/>
            </a:solidFill>
            <a:prstDash val="solid"/>
          </a:ln>
        </p:spPr>
        <p:txBody>
          <a:bodyPr anchor="ctr"/>
          <a:lstStyle/>
          <a:p>
            <a:r>
              <a:rPr lang="ja-JP" altLang="en-US" b="1" dirty="0">
                <a:solidFill>
                  <a:schemeClr val="bg1"/>
                </a:solidFill>
              </a:rPr>
              <a:t>事業提案書：概算見積</a:t>
            </a:r>
          </a:p>
        </p:txBody>
      </p:sp>
      <p:graphicFrame>
        <p:nvGraphicFramePr>
          <p:cNvPr id="1202" name="Table 0"/>
          <p:cNvGraphicFramePr>
            <a:graphicFrameLocks noGrp="1"/>
          </p:cNvGraphicFramePr>
          <p:nvPr>
            <p:extLst>
              <p:ext uri="{D42A27DB-BD31-4B8C-83A1-F6EECF244321}">
                <p14:modId xmlns:p14="http://schemas.microsoft.com/office/powerpoint/2010/main" val="4271120836"/>
              </p:ext>
            </p:extLst>
          </p:nvPr>
        </p:nvGraphicFramePr>
        <p:xfrm>
          <a:off x="417600" y="733349"/>
          <a:ext cx="9072000" cy="3095339"/>
        </p:xfrm>
        <a:graphic>
          <a:graphicData uri="http://schemas.openxmlformats.org/drawingml/2006/table">
            <a:tbl>
              <a:tblPr/>
              <a:tblGrid>
                <a:gridCol w="1332000">
                  <a:extLst>
                    <a:ext uri="{9D8B030D-6E8A-4147-A177-3AD203B41FA5}"/>
                  </a:extLst>
                </a:gridCol>
                <a:gridCol w="3852000">
                  <a:extLst>
                    <a:ext uri="{9D8B030D-6E8A-4147-A177-3AD203B41FA5}"/>
                  </a:extLst>
                </a:gridCol>
                <a:gridCol w="1296000">
                  <a:extLst>
                    <a:ext uri="{9D8B030D-6E8A-4147-A177-3AD203B41FA5}"/>
                  </a:extLst>
                </a:gridCol>
                <a:gridCol w="1296000">
                  <a:extLst>
                    <a:ext uri="{9D8B030D-6E8A-4147-A177-3AD203B41FA5}"/>
                  </a:extLst>
                </a:gridCol>
                <a:gridCol w="1296000">
                  <a:extLst>
                    <a:ext uri="{9D8B030D-6E8A-4147-A177-3AD203B41FA5}"/>
                  </a:extLst>
                </a:gridCol>
              </a:tblGrid>
              <a:tr h="288000">
                <a:tc gridSpan="4">
                  <a:txBody>
                    <a:bodyPr/>
                    <a:lstStyle/>
                    <a:p>
                      <a:pPr marL="0" indent="0">
                        <a:buNone/>
                      </a:pPr>
                      <a:r>
                        <a:rPr lang="zh-TW" altLang="en-US" sz="1200" b="1" dirty="0">
                          <a:solidFill>
                            <a:schemeClr val="bg1"/>
                          </a:solidFill>
                          <a:latin typeface="Yu Gothic" charset="0"/>
                          <a:ea typeface="Yu Gothic" charset="0"/>
                          <a:cs typeface="Yu Gothic" charset="0"/>
                        </a:rPr>
                        <a:t>概算費用入力欄</a:t>
                      </a:r>
                    </a:p>
                  </a:txBody>
                  <a:tcPr marL="45720" marR="4572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6"/>
                    </a:solidFill>
                  </a:tcPr>
                </a:tc>
                <a:tc hMerge="1">
                  <a:txBody>
                    <a:bodyPr/>
                    <a:lstStyle/>
                    <a:p>
                      <a:pPr marL="0" indent="0">
                        <a:buNone/>
                      </a:pPr>
                      <a:endParaRPr lang="en-US" sz="1200" b="1" dirty="0">
                        <a:latin typeface="Yu Gothic" charset="0"/>
                        <a:ea typeface="Yu Gothic" charset="0"/>
                        <a:cs typeface="Yu Gothic" charset="0"/>
                      </a:endParaRPr>
                    </a:p>
                  </a:txBody>
                  <a:tcPr marL="45720" marR="45720" anchor="ctr">
                    <a:lnL w="8890" cap="flat" cmpd="sng" algn="ctr">
                      <a:solidFill>
                        <a:srgbClr val="B7C3D0"/>
                      </a:solidFill>
                      <a:prstDash val="solid"/>
                      <a:round/>
                      <a:headEnd type="none" w="med" len="med"/>
                      <a:tailEnd type="none" w="med" len="med"/>
                    </a:lnL>
                    <a:lnR w="8890" cap="flat" cmpd="sng" algn="ctr">
                      <a:solidFill>
                        <a:srgbClr val="B7C3D0"/>
                      </a:solidFill>
                      <a:prstDash val="solid"/>
                      <a:round/>
                      <a:headEnd type="none" w="med" len="med"/>
                      <a:tailEnd type="none" w="med" len="med"/>
                    </a:lnR>
                    <a:lnT w="8890" cap="flat" cmpd="sng" algn="ctr">
                      <a:solidFill>
                        <a:srgbClr val="B7C3D0"/>
                      </a:solidFill>
                      <a:prstDash val="solid"/>
                      <a:round/>
                      <a:headEnd type="none" w="med" len="med"/>
                      <a:tailEnd type="none" w="med" len="med"/>
                    </a:lnT>
                    <a:lnB w="8890" cap="flat" cmpd="sng" algn="ctr">
                      <a:solidFill>
                        <a:srgbClr val="B7C3D0"/>
                      </a:solidFill>
                      <a:prstDash val="solid"/>
                      <a:round/>
                      <a:headEnd type="none" w="med" len="med"/>
                      <a:tailEnd type="none" w="med" len="med"/>
                    </a:lnB>
                    <a:solidFill>
                      <a:srgbClr val="D9EAF7"/>
                    </a:solidFill>
                  </a:tcPr>
                </a:tc>
                <a:tc hMerge="1">
                  <a:txBody>
                    <a:bodyPr/>
                    <a:lstStyle/>
                    <a:p>
                      <a:pPr marL="0" indent="0">
                        <a:buNone/>
                      </a:pPr>
                      <a:endParaRPr lang="en-US" sz="1200" b="1" dirty="0">
                        <a:latin typeface="Yu Gothic" charset="0"/>
                        <a:ea typeface="Yu Gothic" charset="0"/>
                        <a:cs typeface="Yu Gothic" charset="0"/>
                      </a:endParaRPr>
                    </a:p>
                  </a:txBody>
                  <a:tcPr marL="45720" marR="45720" anchor="ctr">
                    <a:lnL w="8890" cap="flat" cmpd="sng" algn="ctr">
                      <a:solidFill>
                        <a:srgbClr val="B7C3D0"/>
                      </a:solidFill>
                      <a:prstDash val="solid"/>
                      <a:round/>
                      <a:headEnd type="none" w="med" len="med"/>
                      <a:tailEnd type="none" w="med" len="med"/>
                    </a:lnL>
                    <a:lnR w="8890" cap="flat" cmpd="sng" algn="ctr">
                      <a:solidFill>
                        <a:srgbClr val="B7C3D0"/>
                      </a:solidFill>
                      <a:prstDash val="solid"/>
                      <a:round/>
                      <a:headEnd type="none" w="med" len="med"/>
                      <a:tailEnd type="none" w="med" len="med"/>
                    </a:lnR>
                    <a:lnT w="8890" cap="flat" cmpd="sng" algn="ctr">
                      <a:solidFill>
                        <a:srgbClr val="B7C3D0"/>
                      </a:solidFill>
                      <a:prstDash val="solid"/>
                      <a:round/>
                      <a:headEnd type="none" w="med" len="med"/>
                      <a:tailEnd type="none" w="med" len="med"/>
                    </a:lnT>
                    <a:lnB w="8890" cap="flat" cmpd="sng" algn="ctr">
                      <a:solidFill>
                        <a:srgbClr val="B7C3D0"/>
                      </a:solidFill>
                      <a:prstDash val="solid"/>
                      <a:round/>
                      <a:headEnd type="none" w="med" len="med"/>
                      <a:tailEnd type="none" w="med" len="med"/>
                    </a:lnB>
                    <a:solidFill>
                      <a:srgbClr val="D9EAF7"/>
                    </a:solidFill>
                  </a:tcPr>
                </a:tc>
                <a:tc hMerge="1">
                  <a:txBody>
                    <a:bodyPr/>
                    <a:lstStyle/>
                    <a:p>
                      <a:pPr marL="0" indent="0">
                        <a:buNone/>
                      </a:pPr>
                      <a:endParaRPr lang="en-US" sz="1200" b="1" dirty="0">
                        <a:latin typeface="Yu Gothic" charset="0"/>
                        <a:ea typeface="Yu Gothic" charset="0"/>
                        <a:cs typeface="Yu Gothic" charset="0"/>
                      </a:endParaRPr>
                    </a:p>
                  </a:txBody>
                  <a:tcPr marL="45720" marR="45720" anchor="ctr">
                    <a:lnL w="8890" cap="flat" cmpd="sng" algn="ctr">
                      <a:solidFill>
                        <a:srgbClr val="B7C3D0"/>
                      </a:solidFill>
                      <a:prstDash val="solid"/>
                      <a:round/>
                      <a:headEnd type="none" w="med" len="med"/>
                      <a:tailEnd type="none" w="med" len="med"/>
                    </a:lnL>
                    <a:lnR w="8890" cap="flat" cmpd="sng" algn="ctr">
                      <a:solidFill>
                        <a:srgbClr val="B7C3D0"/>
                      </a:solidFill>
                      <a:prstDash val="solid"/>
                      <a:round/>
                      <a:headEnd type="none" w="med" len="med"/>
                      <a:tailEnd type="none" w="med" len="med"/>
                    </a:lnR>
                    <a:lnT w="8890" cap="flat" cmpd="sng" algn="ctr">
                      <a:solidFill>
                        <a:srgbClr val="B7C3D0"/>
                      </a:solidFill>
                      <a:prstDash val="solid"/>
                      <a:round/>
                      <a:headEnd type="none" w="med" len="med"/>
                      <a:tailEnd type="none" w="med" len="med"/>
                    </a:lnT>
                    <a:lnB w="8890" cap="flat" cmpd="sng" algn="ctr">
                      <a:solidFill>
                        <a:srgbClr val="B7C3D0"/>
                      </a:solidFill>
                      <a:prstDash val="solid"/>
                      <a:round/>
                      <a:headEnd type="none" w="med" len="med"/>
                      <a:tailEnd type="none" w="med" len="med"/>
                    </a:lnB>
                    <a:solidFill>
                      <a:srgbClr val="D9EAF7"/>
                    </a:solidFill>
                  </a:tcPr>
                </a:tc>
                <a:tc>
                  <a:txBody>
                    <a:bodyPr/>
                    <a:lstStyle/>
                    <a:p>
                      <a:pPr marL="0" indent="0">
                        <a:buNone/>
                      </a:pPr>
                      <a:endParaRPr lang="zh-TW" altLang="en-US" sz="1200" b="1" dirty="0">
                        <a:solidFill>
                          <a:schemeClr val="bg1"/>
                        </a:solidFill>
                        <a:latin typeface="Yu Gothic" charset="0"/>
                        <a:ea typeface="Yu Gothic" charset="0"/>
                        <a:cs typeface="Yu Gothic" charset="0"/>
                      </a:endParaRPr>
                    </a:p>
                  </a:txBody>
                  <a:tcPr marL="45720" marR="4572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6"/>
                    </a:solidFill>
                  </a:tcPr>
                </a:tc>
                <a:extLst>
                  <a:ext uri="{0D108BD9-81ED-4DB2-BD59-A6C34878D82A}"/>
                </a:extLst>
              </a:tr>
              <a:tr h="288000">
                <a:tc rowSpan="2">
                  <a:txBody>
                    <a:bodyPr/>
                    <a:lstStyle/>
                    <a:p>
                      <a:pPr marL="0" indent="0">
                        <a:buNone/>
                      </a:pPr>
                      <a:r>
                        <a:rPr lang="en-US" sz="1200" b="1" dirty="0" err="1">
                          <a:solidFill>
                            <a:schemeClr val="bg1"/>
                          </a:solidFill>
                          <a:latin typeface="Yu Gothic" pitchFamily="34" charset="0"/>
                          <a:ea typeface="Yu Gothic" pitchFamily="34" charset="-122"/>
                        </a:rPr>
                        <a:t>費目</a:t>
                      </a:r>
                      <a:endParaRPr lang="en-US" sz="1200" b="1" dirty="0">
                        <a:solidFill>
                          <a:schemeClr val="bg1"/>
                        </a:solidFill>
                        <a:latin typeface="Yu Gothic" charset="0"/>
                        <a:ea typeface="Yu Gothic" charset="0"/>
                      </a:endParaRPr>
                    </a:p>
                  </a:txBody>
                  <a:tcPr marL="45720" marR="45720" anchor="ctr">
                    <a:lnL w="12700" cap="flat" cmpd="sng" algn="ctr">
                      <a:solidFill>
                        <a:schemeClr val="accent6"/>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accent6"/>
                    </a:solidFill>
                  </a:tcPr>
                </a:tc>
                <a:tc rowSpan="2">
                  <a:txBody>
                    <a:bodyPr/>
                    <a:lstStyle/>
                    <a:p>
                      <a:pPr marL="0" indent="0">
                        <a:buNone/>
                      </a:pPr>
                      <a:r>
                        <a:rPr lang="en-US" sz="1200" b="1" dirty="0" err="1">
                          <a:solidFill>
                            <a:schemeClr val="bg1"/>
                          </a:solidFill>
                          <a:latin typeface="Yu Gothic" pitchFamily="34" charset="0"/>
                          <a:ea typeface="Yu Gothic" pitchFamily="34" charset="-122"/>
                        </a:rPr>
                        <a:t>内容</a:t>
                      </a:r>
                      <a:endParaRPr lang="en-US" sz="1200" b="1" dirty="0">
                        <a:solidFill>
                          <a:schemeClr val="bg1"/>
                        </a:solidFill>
                        <a:latin typeface="Yu Gothic" charset="0"/>
                        <a:ea typeface="Yu Gothic" charset="0"/>
                      </a:endParaRPr>
                    </a:p>
                  </a:txBody>
                  <a:tcPr marL="45720" marR="4572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accent6"/>
                    </a:solidFill>
                  </a:tcPr>
                </a:tc>
                <a:tc gridSpan="3">
                  <a:txBody>
                    <a:bodyPr/>
                    <a:lstStyle/>
                    <a:p>
                      <a:pPr marL="0" indent="0" algn="ctr">
                        <a:buNone/>
                      </a:pPr>
                      <a:r>
                        <a:rPr lang="ja-JP" altLang="en-US" sz="1200" b="1" dirty="0">
                          <a:solidFill>
                            <a:schemeClr val="bg1"/>
                          </a:solidFill>
                          <a:latin typeface="Yu Gothic" charset="0"/>
                          <a:ea typeface="Yu Gothic" charset="0"/>
                          <a:cs typeface="Yu Gothic" charset="0"/>
                        </a:rPr>
                        <a:t>金額</a:t>
                      </a:r>
                      <a:endParaRPr lang="en-US" sz="1200" b="1" dirty="0">
                        <a:solidFill>
                          <a:schemeClr val="bg1"/>
                        </a:solidFill>
                        <a:latin typeface="Yu Gothic" charset="0"/>
                        <a:ea typeface="Yu Gothic" charset="0"/>
                        <a:cs typeface="Yu Gothic" charset="0"/>
                      </a:endParaRPr>
                    </a:p>
                  </a:txBody>
                  <a:tcPr marL="45720" marR="45720" anchor="ctr">
                    <a:lnL w="12700" cap="flat" cmpd="sng" algn="ctr">
                      <a:solidFill>
                        <a:schemeClr val="bg1"/>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6"/>
                    </a:solidFill>
                  </a:tcPr>
                </a:tc>
                <a:tc hMerge="1">
                  <a:txBody>
                    <a:bodyPr/>
                    <a:lstStyle/>
                    <a:p>
                      <a:pPr marL="0" marR="0" lvl="0" indent="0" algn="l" defTabSz="990564" rtl="0" eaLnBrk="1" fontAlgn="auto" latinLnBrk="0" hangingPunct="1">
                        <a:lnSpc>
                          <a:spcPct val="100000"/>
                        </a:lnSpc>
                        <a:spcBef>
                          <a:spcPts val="0"/>
                        </a:spcBef>
                        <a:spcAft>
                          <a:spcPts val="0"/>
                        </a:spcAft>
                        <a:buClrTx/>
                        <a:buSzTx/>
                        <a:buFontTx/>
                        <a:buNone/>
                        <a:tabLst/>
                        <a:defRPr/>
                      </a:pPr>
                      <a:endParaRPr lang="en-US" altLang="ja-JP" sz="1200" b="1" dirty="0">
                        <a:solidFill>
                          <a:schemeClr val="bg1"/>
                        </a:solidFill>
                        <a:latin typeface="Yu Gothic" charset="0"/>
                        <a:ea typeface="Yu Gothic" charset="0"/>
                        <a:cs typeface="Yu Gothic" charset="0"/>
                      </a:endParaRPr>
                    </a:p>
                  </a:txBody>
                  <a:tcPr marL="45720" marR="4572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6"/>
                    </a:solidFill>
                  </a:tcPr>
                </a:tc>
                <a:tc hMerge="1">
                  <a:txBody>
                    <a:bodyPr/>
                    <a:lstStyle/>
                    <a:p>
                      <a:pPr marL="0" indent="0" algn="ctr">
                        <a:buNone/>
                      </a:pPr>
                      <a:endParaRPr lang="en-US" sz="1200" b="1" dirty="0">
                        <a:solidFill>
                          <a:schemeClr val="bg1"/>
                        </a:solidFill>
                        <a:latin typeface="Yu Gothic" charset="0"/>
                        <a:ea typeface="Yu Gothic" charset="0"/>
                        <a:cs typeface="Yu Gothic" charset="0"/>
                      </a:endParaRPr>
                    </a:p>
                  </a:txBody>
                  <a:tcPr marL="45720" marR="45720" anchor="ctr">
                    <a:lnL w="12700" cap="flat" cmpd="sng" algn="ctr">
                      <a:solidFill>
                        <a:schemeClr val="bg1"/>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6"/>
                    </a:solidFill>
                  </a:tcPr>
                </a:tc>
                <a:extLst>
                  <a:ext uri="{0D108BD9-81ED-4DB2-BD59-A6C34878D82A}"/>
                </a:extLst>
              </a:tr>
              <a:tr h="288000">
                <a:tc vMerge="1">
                  <a:txBody>
                    <a:bodyPr/>
                    <a:lstStyle/>
                    <a:p>
                      <a:endParaRPr dirty="0"/>
                    </a:p>
                  </a:txBody>
                  <a:tcPr marL="45720" marR="45720" anchor="ctr">
                    <a:lnL w="12700" cap="flat" cmpd="sng" algn="ctr">
                      <a:solidFill>
                        <a:schemeClr val="accent6"/>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accent6"/>
                    </a:solidFill>
                  </a:tcPr>
                </a:tc>
                <a:tc vMerge="1">
                  <a:txBody>
                    <a:bodyPr/>
                    <a:lstStyle/>
                    <a:p>
                      <a:endParaRPr dirty="0"/>
                    </a:p>
                  </a:txBody>
                  <a:tcPr marL="45720" marR="4572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accent6"/>
                    </a:solidFill>
                  </a:tcPr>
                </a:tc>
                <a:tc>
                  <a:txBody>
                    <a:bodyPr/>
                    <a:lstStyle/>
                    <a:p>
                      <a:pPr marL="0" indent="0" algn="ctr">
                        <a:buNone/>
                      </a:pPr>
                      <a:r>
                        <a:rPr lang="ja-JP" altLang="en-US" sz="1200" b="1" dirty="0">
                          <a:solidFill>
                            <a:schemeClr val="bg1"/>
                          </a:solidFill>
                          <a:latin typeface="Yu Gothic" pitchFamily="34" charset="0"/>
                          <a:ea typeface="Yu Gothic" pitchFamily="34" charset="-122"/>
                          <a:cs typeface="Yu Gothic" pitchFamily="34" charset="-120"/>
                        </a:rPr>
                        <a:t>令和</a:t>
                      </a:r>
                      <a:r>
                        <a:rPr lang="en-US" altLang="ja-JP" sz="1200" b="1" dirty="0">
                          <a:solidFill>
                            <a:schemeClr val="bg1"/>
                          </a:solidFill>
                          <a:latin typeface="Yu Gothic" pitchFamily="34" charset="0"/>
                          <a:ea typeface="Yu Gothic" pitchFamily="34" charset="-122"/>
                          <a:cs typeface="Yu Gothic" pitchFamily="34" charset="-120"/>
                        </a:rPr>
                        <a:t>9</a:t>
                      </a:r>
                      <a:r>
                        <a:rPr lang="ja-JP" altLang="en-US" sz="1200" b="1" dirty="0">
                          <a:solidFill>
                            <a:schemeClr val="bg1"/>
                          </a:solidFill>
                          <a:latin typeface="Yu Gothic" pitchFamily="34" charset="0"/>
                          <a:ea typeface="Yu Gothic" pitchFamily="34" charset="-122"/>
                          <a:cs typeface="Yu Gothic" pitchFamily="34" charset="-120"/>
                        </a:rPr>
                        <a:t>年度</a:t>
                      </a:r>
                      <a:endParaRPr lang="en-US" sz="1200" b="1" dirty="0">
                        <a:solidFill>
                          <a:schemeClr val="bg1"/>
                        </a:solidFill>
                        <a:latin typeface="Yu Gothic" charset="0"/>
                        <a:ea typeface="Yu Gothic" charset="0"/>
                        <a:cs typeface="Yu Gothic"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accent6"/>
                    </a:solidFill>
                  </a:tcPr>
                </a:tc>
                <a:tc>
                  <a:txBody>
                    <a:bodyPr/>
                    <a:lstStyle/>
                    <a:p>
                      <a:pPr marL="0" marR="0" lvl="0" indent="0" algn="ctr" defTabSz="990564" rtl="0" eaLnBrk="1" fontAlgn="auto" latinLnBrk="0" hangingPunct="1">
                        <a:lnSpc>
                          <a:spcPct val="100000"/>
                        </a:lnSpc>
                        <a:spcBef>
                          <a:spcPts val="0"/>
                        </a:spcBef>
                        <a:spcAft>
                          <a:spcPts val="0"/>
                        </a:spcAft>
                        <a:buClrTx/>
                        <a:buSzTx/>
                        <a:buFontTx/>
                        <a:buNone/>
                        <a:tabLst/>
                        <a:defRPr/>
                      </a:pPr>
                      <a:r>
                        <a:rPr lang="ja-JP" altLang="en-US" sz="1200" b="1" dirty="0">
                          <a:solidFill>
                            <a:schemeClr val="bg1"/>
                          </a:solidFill>
                          <a:latin typeface="Yu Gothic" pitchFamily="34" charset="0"/>
                          <a:ea typeface="Yu Gothic" pitchFamily="34" charset="-122"/>
                          <a:cs typeface="Yu Gothic" pitchFamily="34" charset="-120"/>
                        </a:rPr>
                        <a:t>令和</a:t>
                      </a:r>
                      <a:r>
                        <a:rPr lang="en-US" altLang="ja-JP" sz="1200" b="1" dirty="0">
                          <a:solidFill>
                            <a:schemeClr val="bg1"/>
                          </a:solidFill>
                          <a:latin typeface="Yu Gothic" pitchFamily="34" charset="0"/>
                          <a:ea typeface="Yu Gothic" pitchFamily="34" charset="-122"/>
                          <a:cs typeface="Yu Gothic" pitchFamily="34" charset="-120"/>
                        </a:rPr>
                        <a:t>10</a:t>
                      </a:r>
                      <a:r>
                        <a:rPr lang="ja-JP" altLang="en-US" sz="1200" b="1" dirty="0">
                          <a:solidFill>
                            <a:schemeClr val="bg1"/>
                          </a:solidFill>
                          <a:latin typeface="Yu Gothic" pitchFamily="34" charset="0"/>
                          <a:ea typeface="Yu Gothic" pitchFamily="34" charset="-122"/>
                          <a:cs typeface="Yu Gothic" pitchFamily="34" charset="-120"/>
                        </a:rPr>
                        <a:t>年度</a:t>
                      </a:r>
                      <a:endParaRPr lang="en-US" altLang="ja-JP" sz="1200" b="1" dirty="0">
                        <a:solidFill>
                          <a:schemeClr val="bg1"/>
                        </a:solidFill>
                        <a:latin typeface="Yu Gothic" charset="0"/>
                        <a:ea typeface="Yu Gothic" charset="0"/>
                        <a:cs typeface="Yu Gothic"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accent6"/>
                    </a:solidFill>
                  </a:tcPr>
                </a:tc>
                <a:tc>
                  <a:txBody>
                    <a:bodyPr/>
                    <a:lstStyle/>
                    <a:p>
                      <a:pPr marL="0" marR="0" lvl="0" indent="0" algn="ctr" defTabSz="990564" rtl="0" eaLnBrk="1" fontAlgn="auto" latinLnBrk="0" hangingPunct="1">
                        <a:lnSpc>
                          <a:spcPct val="100000"/>
                        </a:lnSpc>
                        <a:spcBef>
                          <a:spcPts val="0"/>
                        </a:spcBef>
                        <a:spcAft>
                          <a:spcPts val="0"/>
                        </a:spcAft>
                        <a:buClrTx/>
                        <a:buSzTx/>
                        <a:buFontTx/>
                        <a:buNone/>
                        <a:tabLst/>
                        <a:defRPr/>
                      </a:pPr>
                      <a:r>
                        <a:rPr lang="ja-JP" altLang="en-US" sz="1200" b="1" dirty="0">
                          <a:solidFill>
                            <a:schemeClr val="bg1"/>
                          </a:solidFill>
                          <a:latin typeface="Yu Gothic" pitchFamily="34" charset="0"/>
                          <a:ea typeface="Yu Gothic" pitchFamily="34" charset="-122"/>
                          <a:cs typeface="Yu Gothic" pitchFamily="34" charset="-120"/>
                        </a:rPr>
                        <a:t>令和</a:t>
                      </a:r>
                      <a:r>
                        <a:rPr lang="en-US" altLang="ja-JP" sz="1200" b="1" dirty="0">
                          <a:solidFill>
                            <a:schemeClr val="bg1"/>
                          </a:solidFill>
                          <a:latin typeface="Yu Gothic" pitchFamily="34" charset="0"/>
                          <a:ea typeface="Yu Gothic" pitchFamily="34" charset="-122"/>
                          <a:cs typeface="Yu Gothic" pitchFamily="34" charset="-120"/>
                        </a:rPr>
                        <a:t>11</a:t>
                      </a:r>
                      <a:r>
                        <a:rPr lang="ja-JP" altLang="en-US" sz="1200" b="1" dirty="0">
                          <a:solidFill>
                            <a:schemeClr val="bg1"/>
                          </a:solidFill>
                          <a:latin typeface="Yu Gothic" pitchFamily="34" charset="0"/>
                          <a:ea typeface="Yu Gothic" pitchFamily="34" charset="-122"/>
                          <a:cs typeface="Yu Gothic" pitchFamily="34" charset="-120"/>
                        </a:rPr>
                        <a:t>年度以降</a:t>
                      </a:r>
                      <a:r>
                        <a:rPr lang="en-US" altLang="ja-JP" sz="1200" b="1" dirty="0">
                          <a:solidFill>
                            <a:schemeClr val="bg1"/>
                          </a:solidFill>
                          <a:latin typeface="Yu Gothic" pitchFamily="34" charset="0"/>
                          <a:ea typeface="Yu Gothic" pitchFamily="34" charset="-122"/>
                          <a:cs typeface="Yu Gothic" pitchFamily="34" charset="-120"/>
                        </a:rPr>
                        <a:t>*</a:t>
                      </a:r>
                      <a:endParaRPr lang="en-US" altLang="ja-JP" sz="1200" b="1" dirty="0">
                        <a:solidFill>
                          <a:schemeClr val="bg1"/>
                        </a:solidFill>
                        <a:latin typeface="Yu Gothic" charset="0"/>
                        <a:ea typeface="Yu Gothic" charset="0"/>
                        <a:cs typeface="Yu Gothic"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accent6"/>
                    </a:solidFill>
                  </a:tcPr>
                </a:tc>
                <a:extLst>
                  <a:ext uri="{0D108BD9-81ED-4DB2-BD59-A6C34878D82A}"/>
                </a:extLst>
              </a:tr>
              <a:tr h="864000">
                <a:tc>
                  <a:txBody>
                    <a:bodyPr/>
                    <a:lstStyle/>
                    <a:p>
                      <a:pPr marL="0" indent="0">
                        <a:buNone/>
                      </a:pPr>
                      <a:r>
                        <a:rPr lang="ja-JP" altLang="en-US" sz="1200" b="1" dirty="0">
                          <a:solidFill>
                            <a:srgbClr val="1F2937"/>
                          </a:solidFill>
                          <a:latin typeface="Yu Gothic" pitchFamily="34" charset="0"/>
                          <a:ea typeface="Yu Gothic" pitchFamily="34" charset="-122"/>
                          <a:cs typeface="Yu Gothic" pitchFamily="34" charset="-120"/>
                        </a:rPr>
                        <a:t>イニシャルコスト</a:t>
                      </a:r>
                      <a:endParaRPr lang="en-US" sz="1200" b="1" dirty="0">
                        <a:latin typeface="Yu Gothic" charset="0"/>
                        <a:ea typeface="Yu Gothic" charset="0"/>
                        <a:cs typeface="Yu Gothic" charset="0"/>
                      </a:endParaRPr>
                    </a:p>
                  </a:txBody>
                  <a:tcPr marL="45720" marR="4572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rgbClr val="FFFFFF"/>
                    </a:solidFill>
                  </a:tcPr>
                </a:tc>
                <a:tc>
                  <a:txBody>
                    <a:bodyPr/>
                    <a:lstStyle/>
                    <a:p>
                      <a:pPr marL="171450" indent="-171450">
                        <a:buFont typeface="Arial" panose="020B0604020202020204" pitchFamily="34" charset="0"/>
                        <a:buChar char="•"/>
                      </a:pPr>
                      <a:r>
                        <a:rPr lang="en-US" altLang="ja-JP" sz="1200" b="1" dirty="0">
                          <a:latin typeface="Yu Gothic" charset="0"/>
                          <a:ea typeface="Yu Gothic" charset="0"/>
                          <a:cs typeface="Yu Gothic" charset="0"/>
                        </a:rPr>
                        <a:t>XXX</a:t>
                      </a:r>
                    </a:p>
                    <a:p>
                      <a:pPr marL="171450" indent="-171450">
                        <a:buFont typeface="Arial" panose="020B0604020202020204" pitchFamily="34" charset="0"/>
                        <a:buChar char="•"/>
                      </a:pPr>
                      <a:r>
                        <a:rPr lang="en-US" altLang="ja-JP" sz="1200" b="1" dirty="0">
                          <a:latin typeface="Yu Gothic" charset="0"/>
                          <a:ea typeface="Yu Gothic" charset="0"/>
                          <a:cs typeface="Yu Gothic" charset="0"/>
                        </a:rPr>
                        <a:t>XXX</a:t>
                      </a:r>
                    </a:p>
                    <a:p>
                      <a:pPr marL="171450" indent="-171450">
                        <a:buFont typeface="Arial" panose="020B0604020202020204" pitchFamily="34" charset="0"/>
                        <a:buChar char="•"/>
                      </a:pPr>
                      <a:r>
                        <a:rPr lang="en-US" altLang="ja-JP" sz="1200" b="1" dirty="0">
                          <a:latin typeface="Yu Gothic" charset="0"/>
                          <a:ea typeface="Yu Gothic" charset="0"/>
                          <a:cs typeface="Yu Gothic" charset="0"/>
                        </a:rPr>
                        <a:t>XXX</a:t>
                      </a:r>
                      <a:endParaRPr lang="en-US" sz="1200" b="1" dirty="0">
                        <a:latin typeface="Yu Gothic" charset="0"/>
                        <a:ea typeface="Yu Gothic" charset="0"/>
                        <a:cs typeface="Yu Gothic" charset="0"/>
                      </a:endParaRPr>
                    </a:p>
                  </a:txBody>
                  <a:tcPr marL="45720" marR="4572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rgbClr val="FFFFFF"/>
                    </a:solidFill>
                  </a:tcPr>
                </a:tc>
                <a:tc>
                  <a:txBody>
                    <a:bodyPr/>
                    <a:lstStyle/>
                    <a:p>
                      <a:pPr marL="0" indent="0">
                        <a:buNone/>
                      </a:pPr>
                      <a:endParaRPr lang="en-US" sz="1200" b="1" dirty="0">
                        <a:latin typeface="Yu Gothic" charset="0"/>
                        <a:ea typeface="Yu Gothic" charset="0"/>
                        <a:cs typeface="Yu Gothic" charset="0"/>
                      </a:endParaRPr>
                    </a:p>
                  </a:txBody>
                  <a:tcPr marL="45720" marR="4572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rgbClr val="FFFFFF"/>
                    </a:solidFill>
                  </a:tcPr>
                </a:tc>
                <a:tc>
                  <a:txBody>
                    <a:bodyPr/>
                    <a:lstStyle/>
                    <a:p>
                      <a:pPr marL="0" indent="0">
                        <a:buNone/>
                      </a:pPr>
                      <a:endParaRPr lang="en-US" sz="1200" b="1" dirty="0">
                        <a:latin typeface="Yu Gothic" charset="0"/>
                        <a:ea typeface="Yu Gothic" charset="0"/>
                        <a:cs typeface="Yu Gothic" charset="0"/>
                      </a:endParaRPr>
                    </a:p>
                  </a:txBody>
                  <a:tcPr marL="45720" marR="4572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rgbClr val="FFFFFF"/>
                    </a:solidFill>
                  </a:tcPr>
                </a:tc>
                <a:tc>
                  <a:txBody>
                    <a:bodyPr/>
                    <a:lstStyle/>
                    <a:p>
                      <a:pPr marL="0" indent="0">
                        <a:buNone/>
                      </a:pPr>
                      <a:endParaRPr lang="en-US" sz="1200" b="1" dirty="0">
                        <a:latin typeface="Yu Gothic" charset="0"/>
                        <a:ea typeface="Yu Gothic" charset="0"/>
                        <a:cs typeface="Yu Gothic" charset="0"/>
                      </a:endParaRPr>
                    </a:p>
                  </a:txBody>
                  <a:tcPr marL="45720" marR="4572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rgbClr val="FFFFFF"/>
                    </a:solidFill>
                  </a:tcPr>
                </a:tc>
                <a:extLst>
                  <a:ext uri="{0D108BD9-81ED-4DB2-BD59-A6C34878D82A}"/>
                </a:extLst>
              </a:tr>
              <a:tr h="864000">
                <a:tc>
                  <a:txBody>
                    <a:bodyPr/>
                    <a:lstStyle/>
                    <a:p>
                      <a:pPr marL="0" indent="0">
                        <a:buNone/>
                      </a:pPr>
                      <a:r>
                        <a:rPr lang="ja-JP" altLang="en-US" sz="1200" b="1" dirty="0">
                          <a:solidFill>
                            <a:srgbClr val="1F2937"/>
                          </a:solidFill>
                          <a:latin typeface="Yu Gothic" pitchFamily="34" charset="0"/>
                          <a:ea typeface="Yu Gothic" pitchFamily="34" charset="-122"/>
                          <a:cs typeface="Yu Gothic" pitchFamily="34" charset="-120"/>
                        </a:rPr>
                        <a:t>ランニングコスト</a:t>
                      </a:r>
                      <a:endParaRPr lang="en-US" sz="1200" b="1" dirty="0">
                        <a:latin typeface="Yu Gothic" charset="0"/>
                        <a:ea typeface="Yu Gothic" charset="0"/>
                        <a:cs typeface="Yu Gothic" charset="0"/>
                      </a:endParaRPr>
                    </a:p>
                  </a:txBody>
                  <a:tcPr marL="45720" marR="4572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28575" cap="flat" cmpd="sng" algn="ctr">
                      <a:solidFill>
                        <a:schemeClr val="accent6"/>
                      </a:solidFill>
                      <a:prstDash val="solid"/>
                      <a:round/>
                      <a:headEnd type="none" w="med" len="med"/>
                      <a:tailEnd type="none" w="med" len="med"/>
                    </a:lnB>
                    <a:solidFill>
                      <a:srgbClr val="FFFFFF"/>
                    </a:solidFill>
                  </a:tcPr>
                </a:tc>
                <a:tc>
                  <a:txBody>
                    <a:bodyPr/>
                    <a:lstStyle/>
                    <a:p>
                      <a:pPr marL="171450" indent="-171450">
                        <a:buFont typeface="Arial" panose="020B0604020202020204" pitchFamily="34" charset="0"/>
                        <a:buChar char="•"/>
                      </a:pPr>
                      <a:r>
                        <a:rPr lang="en-US" altLang="ja-JP" sz="1200" b="1" dirty="0">
                          <a:latin typeface="Yu Gothic" charset="0"/>
                          <a:ea typeface="Yu Gothic" charset="0"/>
                          <a:cs typeface="Yu Gothic" charset="0"/>
                        </a:rPr>
                        <a:t>XXX</a:t>
                      </a:r>
                    </a:p>
                    <a:p>
                      <a:pPr marL="171450" indent="-171450">
                        <a:buFont typeface="Arial" panose="020B0604020202020204" pitchFamily="34" charset="0"/>
                        <a:buChar char="•"/>
                      </a:pPr>
                      <a:r>
                        <a:rPr lang="en-US" altLang="ja-JP" sz="1200" b="1" dirty="0">
                          <a:latin typeface="Yu Gothic" charset="0"/>
                          <a:ea typeface="Yu Gothic" charset="0"/>
                          <a:cs typeface="Yu Gothic" charset="0"/>
                        </a:rPr>
                        <a:t>XXX</a:t>
                      </a:r>
                    </a:p>
                    <a:p>
                      <a:pPr marL="171450" indent="-171450">
                        <a:buFont typeface="Arial" panose="020B0604020202020204" pitchFamily="34" charset="0"/>
                        <a:buChar char="•"/>
                      </a:pPr>
                      <a:r>
                        <a:rPr lang="en-US" altLang="ja-JP" sz="1200" b="1" dirty="0">
                          <a:latin typeface="Yu Gothic" charset="0"/>
                          <a:ea typeface="Yu Gothic" charset="0"/>
                          <a:cs typeface="Yu Gothic" charset="0"/>
                        </a:rPr>
                        <a:t>XXX</a:t>
                      </a:r>
                    </a:p>
                  </a:txBody>
                  <a:tcPr marL="45720" marR="4572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28575" cap="flat" cmpd="sng" algn="ctr">
                      <a:solidFill>
                        <a:schemeClr val="accent6"/>
                      </a:solidFill>
                      <a:prstDash val="solid"/>
                      <a:round/>
                      <a:headEnd type="none" w="med" len="med"/>
                      <a:tailEnd type="none" w="med" len="med"/>
                    </a:lnB>
                    <a:solidFill>
                      <a:srgbClr val="FFFFFF"/>
                    </a:solidFill>
                  </a:tcPr>
                </a:tc>
                <a:tc>
                  <a:txBody>
                    <a:bodyPr/>
                    <a:lstStyle/>
                    <a:p>
                      <a:pPr marL="0" indent="0">
                        <a:buNone/>
                      </a:pPr>
                      <a:endParaRPr lang="en-US" sz="1200" b="1" dirty="0">
                        <a:latin typeface="Yu Gothic" charset="0"/>
                        <a:ea typeface="Yu Gothic" charset="0"/>
                        <a:cs typeface="Yu Gothic" charset="0"/>
                      </a:endParaRPr>
                    </a:p>
                  </a:txBody>
                  <a:tcPr marL="45720" marR="4572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28575" cap="flat" cmpd="sng" algn="ctr">
                      <a:solidFill>
                        <a:schemeClr val="accent6"/>
                      </a:solidFill>
                      <a:prstDash val="solid"/>
                      <a:round/>
                      <a:headEnd type="none" w="med" len="med"/>
                      <a:tailEnd type="none" w="med" len="med"/>
                    </a:lnB>
                    <a:solidFill>
                      <a:srgbClr val="FFFFFF"/>
                    </a:solidFill>
                  </a:tcPr>
                </a:tc>
                <a:tc>
                  <a:txBody>
                    <a:bodyPr/>
                    <a:lstStyle/>
                    <a:p>
                      <a:pPr marL="0" indent="0">
                        <a:buNone/>
                      </a:pPr>
                      <a:endParaRPr lang="en-US" sz="1200" b="1" dirty="0">
                        <a:latin typeface="Yu Gothic" charset="0"/>
                        <a:ea typeface="Yu Gothic" charset="0"/>
                        <a:cs typeface="Yu Gothic" charset="0"/>
                      </a:endParaRPr>
                    </a:p>
                  </a:txBody>
                  <a:tcPr marL="45720" marR="4572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28575" cap="flat" cmpd="sng" algn="ctr">
                      <a:solidFill>
                        <a:schemeClr val="accent6"/>
                      </a:solidFill>
                      <a:prstDash val="solid"/>
                      <a:round/>
                      <a:headEnd type="none" w="med" len="med"/>
                      <a:tailEnd type="none" w="med" len="med"/>
                    </a:lnB>
                    <a:solidFill>
                      <a:srgbClr val="FFFFFF"/>
                    </a:solidFill>
                  </a:tcPr>
                </a:tc>
                <a:tc>
                  <a:txBody>
                    <a:bodyPr/>
                    <a:lstStyle/>
                    <a:p>
                      <a:pPr marL="0" indent="0">
                        <a:buNone/>
                      </a:pPr>
                      <a:endParaRPr lang="en-US" sz="1200" b="1" dirty="0">
                        <a:latin typeface="Yu Gothic" charset="0"/>
                        <a:ea typeface="Yu Gothic" charset="0"/>
                        <a:cs typeface="Yu Gothic" charset="0"/>
                      </a:endParaRPr>
                    </a:p>
                  </a:txBody>
                  <a:tcPr marL="45720" marR="4572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28575" cap="flat" cmpd="sng" algn="ctr">
                      <a:solidFill>
                        <a:schemeClr val="accent6"/>
                      </a:solidFill>
                      <a:prstDash val="solid"/>
                      <a:round/>
                      <a:headEnd type="none" w="med" len="med"/>
                      <a:tailEnd type="none" w="med" len="med"/>
                    </a:lnB>
                    <a:solidFill>
                      <a:srgbClr val="FFFFFF"/>
                    </a:solidFill>
                  </a:tcPr>
                </a:tc>
                <a:extLst>
                  <a:ext uri="{0D108BD9-81ED-4DB2-BD59-A6C34878D82A}"/>
                </a:extLst>
              </a:tr>
              <a:tr h="503339">
                <a:tc gridSpan="2">
                  <a:txBody>
                    <a:bodyPr/>
                    <a:lstStyle/>
                    <a:p>
                      <a:pPr marL="0" indent="0">
                        <a:buNone/>
                      </a:pPr>
                      <a:r>
                        <a:rPr lang="en-US" sz="1200" b="1" dirty="0">
                          <a:solidFill>
                            <a:srgbClr val="1F2937"/>
                          </a:solidFill>
                          <a:latin typeface="Yu Gothic" pitchFamily="34" charset="0"/>
                          <a:ea typeface="Yu Gothic" pitchFamily="34" charset="-122"/>
                          <a:cs typeface="Yu Gothic" pitchFamily="34" charset="-120"/>
                        </a:rPr>
                        <a:t>概算合計</a:t>
                      </a:r>
                      <a:endParaRPr lang="en-US" sz="1200" b="1" dirty="0">
                        <a:latin typeface="Yu Gothic" charset="0"/>
                        <a:ea typeface="Yu Gothic" charset="0"/>
                        <a:cs typeface="Yu Gothic" charset="0"/>
                      </a:endParaRPr>
                    </a:p>
                  </a:txBody>
                  <a:tcPr marL="45720" marR="45720" anchor="ctr">
                    <a:lnL w="28575"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28575" cap="flat" cmpd="sng" algn="ctr">
                      <a:solidFill>
                        <a:schemeClr val="accent6"/>
                      </a:solidFill>
                      <a:prstDash val="solid"/>
                      <a:round/>
                      <a:headEnd type="none" w="med" len="med"/>
                      <a:tailEnd type="none" w="med" len="med"/>
                    </a:lnT>
                    <a:lnB w="28575" cap="flat" cmpd="sng" algn="ctr">
                      <a:solidFill>
                        <a:schemeClr val="accent6"/>
                      </a:solidFill>
                      <a:prstDash val="solid"/>
                      <a:round/>
                      <a:headEnd type="none" w="med" len="med"/>
                      <a:tailEnd type="none" w="med" len="med"/>
                    </a:lnB>
                    <a:solidFill>
                      <a:srgbClr val="FFFFFF"/>
                    </a:solidFill>
                  </a:tcPr>
                </a:tc>
                <a:tc hMerge="1">
                  <a:txBody>
                    <a:bodyPr/>
                    <a:lstStyle/>
                    <a:p>
                      <a:pPr marL="0" indent="0">
                        <a:buNone/>
                      </a:pPr>
                      <a:endParaRPr lang="en-US" sz="1200" b="1" dirty="0">
                        <a:latin typeface="Yu Gothic" charset="0"/>
                        <a:ea typeface="Yu Gothic" charset="0"/>
                        <a:cs typeface="Yu Gothic" charset="0"/>
                      </a:endParaRPr>
                    </a:p>
                  </a:txBody>
                  <a:tcPr marL="45720" marR="4572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28575" cap="flat" cmpd="sng" algn="ctr">
                      <a:solidFill>
                        <a:schemeClr val="accent6"/>
                      </a:solidFill>
                      <a:prstDash val="solid"/>
                      <a:round/>
                      <a:headEnd type="none" w="med" len="med"/>
                      <a:tailEnd type="none" w="med" len="med"/>
                    </a:lnT>
                    <a:lnB w="28575" cap="flat" cmpd="sng" algn="ctr">
                      <a:solidFill>
                        <a:schemeClr val="accent6"/>
                      </a:solidFill>
                      <a:prstDash val="solid"/>
                      <a:round/>
                      <a:headEnd type="none" w="med" len="med"/>
                      <a:tailEnd type="none" w="med" len="med"/>
                    </a:lnB>
                    <a:solidFill>
                      <a:srgbClr val="FFFFFF"/>
                    </a:solidFill>
                  </a:tcPr>
                </a:tc>
                <a:tc>
                  <a:txBody>
                    <a:bodyPr/>
                    <a:lstStyle/>
                    <a:p>
                      <a:pPr marL="0" indent="0">
                        <a:buNone/>
                      </a:pPr>
                      <a:endParaRPr lang="en-US" sz="1200" b="1" dirty="0">
                        <a:latin typeface="Yu Gothic" charset="0"/>
                        <a:ea typeface="Yu Gothic" charset="0"/>
                        <a:cs typeface="Yu Gothic" charset="0"/>
                      </a:endParaRPr>
                    </a:p>
                  </a:txBody>
                  <a:tcPr marL="45720" marR="4572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28575" cap="flat" cmpd="sng" algn="ctr">
                      <a:solidFill>
                        <a:schemeClr val="accent6"/>
                      </a:solidFill>
                      <a:prstDash val="solid"/>
                      <a:round/>
                      <a:headEnd type="none" w="med" len="med"/>
                      <a:tailEnd type="none" w="med" len="med"/>
                    </a:lnT>
                    <a:lnB w="28575" cap="flat" cmpd="sng" algn="ctr">
                      <a:solidFill>
                        <a:schemeClr val="accent6"/>
                      </a:solidFill>
                      <a:prstDash val="solid"/>
                      <a:round/>
                      <a:headEnd type="none" w="med" len="med"/>
                      <a:tailEnd type="none" w="med" len="med"/>
                    </a:lnB>
                    <a:solidFill>
                      <a:srgbClr val="FFFFFF"/>
                    </a:solidFill>
                  </a:tcPr>
                </a:tc>
                <a:tc>
                  <a:txBody>
                    <a:bodyPr/>
                    <a:lstStyle/>
                    <a:p>
                      <a:pPr marL="0" indent="0">
                        <a:buNone/>
                      </a:pPr>
                      <a:endParaRPr lang="en-US" sz="1200" b="1" dirty="0">
                        <a:latin typeface="Yu Gothic" charset="0"/>
                        <a:ea typeface="Yu Gothic" charset="0"/>
                        <a:cs typeface="Yu Gothic" charset="0"/>
                      </a:endParaRPr>
                    </a:p>
                  </a:txBody>
                  <a:tcPr marL="45720" marR="4572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28575" cap="flat" cmpd="sng" algn="ctr">
                      <a:solidFill>
                        <a:schemeClr val="accent6"/>
                      </a:solidFill>
                      <a:prstDash val="solid"/>
                      <a:round/>
                      <a:headEnd type="none" w="med" len="med"/>
                      <a:tailEnd type="none" w="med" len="med"/>
                    </a:lnT>
                    <a:lnB w="28575" cap="flat" cmpd="sng" algn="ctr">
                      <a:solidFill>
                        <a:schemeClr val="accent6"/>
                      </a:solidFill>
                      <a:prstDash val="solid"/>
                      <a:round/>
                      <a:headEnd type="none" w="med" len="med"/>
                      <a:tailEnd type="none" w="med" len="med"/>
                    </a:lnB>
                    <a:solidFill>
                      <a:srgbClr val="FFFFFF"/>
                    </a:solidFill>
                  </a:tcPr>
                </a:tc>
                <a:tc>
                  <a:txBody>
                    <a:bodyPr/>
                    <a:lstStyle/>
                    <a:p>
                      <a:pPr marL="0" indent="0">
                        <a:buNone/>
                      </a:pPr>
                      <a:endParaRPr lang="en-US" sz="1200" b="1" dirty="0">
                        <a:latin typeface="Yu Gothic" charset="0"/>
                        <a:ea typeface="Yu Gothic" charset="0"/>
                        <a:cs typeface="Yu Gothic" charset="0"/>
                      </a:endParaRPr>
                    </a:p>
                  </a:txBody>
                  <a:tcPr marL="45720" marR="45720" anchor="ctr">
                    <a:lnL w="12700" cap="flat" cmpd="sng" algn="ctr">
                      <a:solidFill>
                        <a:schemeClr val="accent6"/>
                      </a:solidFill>
                      <a:prstDash val="solid"/>
                      <a:round/>
                      <a:headEnd type="none" w="med" len="med"/>
                      <a:tailEnd type="none" w="med" len="med"/>
                    </a:lnL>
                    <a:lnR w="28575" cap="flat" cmpd="sng" algn="ctr">
                      <a:solidFill>
                        <a:schemeClr val="accent6"/>
                      </a:solidFill>
                      <a:prstDash val="solid"/>
                      <a:round/>
                      <a:headEnd type="none" w="med" len="med"/>
                      <a:tailEnd type="none" w="med" len="med"/>
                    </a:lnR>
                    <a:lnT w="28575" cap="flat" cmpd="sng" algn="ctr">
                      <a:solidFill>
                        <a:schemeClr val="accent6"/>
                      </a:solidFill>
                      <a:prstDash val="solid"/>
                      <a:round/>
                      <a:headEnd type="none" w="med" len="med"/>
                      <a:tailEnd type="none" w="med" len="med"/>
                    </a:lnT>
                    <a:lnB w="28575" cap="flat" cmpd="sng" algn="ctr">
                      <a:solidFill>
                        <a:schemeClr val="accent6"/>
                      </a:solidFill>
                      <a:prstDash val="solid"/>
                      <a:round/>
                      <a:headEnd type="none" w="med" len="med"/>
                      <a:tailEnd type="none" w="med" len="med"/>
                    </a:lnB>
                    <a:solidFill>
                      <a:srgbClr val="FFFFFF"/>
                    </a:solidFill>
                  </a:tcPr>
                </a:tc>
                <a:extLst>
                  <a:ext uri="{0D108BD9-81ED-4DB2-BD59-A6C34878D82A}"/>
                </a:extLst>
              </a:tr>
            </a:tbl>
          </a:graphicData>
        </a:graphic>
      </p:graphicFrame>
      <p:graphicFrame>
        <p:nvGraphicFramePr>
          <p:cNvPr id="1203" name="表 26"/>
          <p:cNvGraphicFramePr>
            <a:graphicFrameLocks noGrp="1"/>
          </p:cNvGraphicFramePr>
          <p:nvPr/>
        </p:nvGraphicFramePr>
        <p:xfrm>
          <a:off x="415610" y="4553448"/>
          <a:ext cx="4357687" cy="1656000"/>
        </p:xfrm>
        <a:graphic>
          <a:graphicData uri="http://schemas.openxmlformats.org/drawingml/2006/table">
            <a:tbl>
              <a:tblPr firstRow="1" bandRow="1">
                <a:tableStyleId>{5C22544A-7EE6-4342-B048-85BDC9FD1C3A}</a:tableStyleId>
              </a:tblPr>
              <a:tblGrid>
                <a:gridCol w="4357687">
                  <a:extLst>
                    <a:ext uri="{9D8B030D-6E8A-4147-A177-3AD203B41FA5}"/>
                  </a:extLst>
                </a:gridCol>
              </a:tblGrid>
              <a:tr h="288000">
                <a:tc>
                  <a:txBody>
                    <a:bodyPr/>
                    <a:lstStyle/>
                    <a:p>
                      <a:pPr algn="ctr"/>
                      <a:r>
                        <a:rPr kumimoji="1" lang="ja-JP" altLang="en-US" sz="1200" dirty="0"/>
                        <a:t>費用に関する前提・注意事項</a:t>
                      </a:r>
                    </a:p>
                  </a:txBody>
                  <a:tcPr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accent6"/>
                    </a:solidFill>
                  </a:tcPr>
                </a:tc>
                <a:extLst>
                  <a:ext uri="{0D108BD9-81ED-4DB2-BD59-A6C34878D82A}"/>
                </a:extLst>
              </a:tr>
              <a:tr h="1368000">
                <a:tc>
                  <a:txBody>
                    <a:bodyPr/>
                    <a:lstStyle/>
                    <a:p>
                      <a:pPr algn="ctr"/>
                      <a:endParaRPr kumimoji="1" lang="ja-JP" altLang="en-US" sz="1200" dirty="0"/>
                    </a:p>
                  </a:txBody>
                  <a:tcPr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extLst>
              </a:tr>
            </a:tbl>
          </a:graphicData>
        </a:graphic>
      </p:graphicFrame>
      <p:graphicFrame>
        <p:nvGraphicFramePr>
          <p:cNvPr id="1204" name="表 27"/>
          <p:cNvGraphicFramePr>
            <a:graphicFrameLocks noGrp="1"/>
          </p:cNvGraphicFramePr>
          <p:nvPr/>
        </p:nvGraphicFramePr>
        <p:xfrm>
          <a:off x="5132705" y="4553448"/>
          <a:ext cx="4357687" cy="1656000"/>
        </p:xfrm>
        <a:graphic>
          <a:graphicData uri="http://schemas.openxmlformats.org/drawingml/2006/table">
            <a:tbl>
              <a:tblPr firstRow="1" bandRow="1">
                <a:tableStyleId>{5C22544A-7EE6-4342-B048-85BDC9FD1C3A}</a:tableStyleId>
              </a:tblPr>
              <a:tblGrid>
                <a:gridCol w="4357687">
                  <a:extLst>
                    <a:ext uri="{9D8B030D-6E8A-4147-A177-3AD203B41FA5}"/>
                  </a:extLst>
                </a:gridCol>
              </a:tblGrid>
              <a:tr h="288000">
                <a:tc>
                  <a:txBody>
                    <a:bodyPr/>
                    <a:lstStyle/>
                    <a:p>
                      <a:pPr algn="ctr"/>
                      <a:r>
                        <a:rPr kumimoji="1" lang="ja-JP" altLang="en-US" sz="1200" dirty="0"/>
                        <a:t>備考メモ</a:t>
                      </a:r>
                    </a:p>
                  </a:txBody>
                  <a:tcPr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accent6"/>
                    </a:solidFill>
                  </a:tcPr>
                </a:tc>
                <a:extLst>
                  <a:ext uri="{0D108BD9-81ED-4DB2-BD59-A6C34878D82A}"/>
                </a:extLst>
              </a:tr>
              <a:tr h="1368000">
                <a:tc>
                  <a:txBody>
                    <a:bodyPr/>
                    <a:lstStyle/>
                    <a:p>
                      <a:pPr algn="ctr"/>
                      <a:endParaRPr kumimoji="1" lang="ja-JP" altLang="en-US" sz="1200" dirty="0"/>
                    </a:p>
                  </a:txBody>
                  <a:tcPr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extLst>
              </a:tr>
            </a:tbl>
          </a:graphicData>
        </a:graphic>
      </p:graphicFrame>
      <p:sp>
        <p:nvSpPr>
          <p:cNvPr id="1205" name="テキスト ボックス 1"/>
          <p:cNvSpPr txBox="1"/>
          <p:nvPr/>
        </p:nvSpPr>
        <p:spPr bwMode="gray">
          <a:xfrm>
            <a:off x="415609" y="3859051"/>
            <a:ext cx="9072000" cy="369332"/>
          </a:xfrm>
          <a:prstGeom prst="rect">
            <a:avLst/>
          </a:prstGeom>
          <a:noFill/>
        </p:spPr>
        <p:txBody>
          <a:bodyPr wrap="square" lIns="0" tIns="0" rIns="0" bIns="0" rtlCol="0">
            <a:spAutoFit/>
          </a:bodyPr>
          <a:lstStyle/>
          <a:p>
            <a:pPr defTabSz="990564" fontAlgn="auto">
              <a:spcBef>
                <a:spcPts val="0"/>
              </a:spcBef>
              <a:spcAft>
                <a:spcPts val="0"/>
              </a:spcAft>
              <a:buSzPct val="100000"/>
            </a:pPr>
            <a:r>
              <a:rPr kumimoji="1" lang="en-US" altLang="ja-JP" sz="1200" b="1" i="0" u="none" strike="noStrike" kern="1200" cap="none" spc="0" normalizeH="0" baseline="0" noProof="0" dirty="0">
                <a:ln>
                  <a:noFill/>
                </a:ln>
                <a:solidFill>
                  <a:prstClr val="black"/>
                </a:solidFill>
                <a:effectLst/>
                <a:uLnTx/>
                <a:uFillTx/>
                <a:latin typeface="+mn-ea"/>
                <a:cs typeface="+mn-cs"/>
              </a:rPr>
              <a:t>* : </a:t>
            </a:r>
            <a:r>
              <a:rPr kumimoji="1" lang="ja-JP" altLang="en-US" sz="1200" b="1" dirty="0">
                <a:solidFill>
                  <a:prstClr val="black"/>
                </a:solidFill>
                <a:latin typeface="+mn-ea"/>
                <a:cs typeface="+mn-cs"/>
              </a:rPr>
              <a:t>任意で記載ください</a:t>
            </a:r>
            <a:r>
              <a:rPr kumimoji="1" lang="ja-JP" altLang="en-US" sz="1200" b="1" dirty="0">
                <a:solidFill>
                  <a:prstClr val="black"/>
                </a:solidFill>
                <a:latin typeface="+mn-ea"/>
                <a:cs typeface="+mn-cs"/>
              </a:rPr>
              <a:t>。</a:t>
            </a:r>
            <a:r>
              <a:rPr kumimoji="1" lang="en-US" altLang="ja-JP" sz="1200" b="1" dirty="0">
                <a:solidFill>
                  <a:prstClr val="black"/>
                </a:solidFill>
                <a:latin typeface="+mn-ea"/>
              </a:rPr>
              <a:t> </a:t>
            </a:r>
          </a:p>
          <a:p>
            <a:pPr defTabSz="990564" fontAlgn="auto">
              <a:spcBef>
                <a:spcPts val="0"/>
              </a:spcBef>
              <a:spcAft>
                <a:spcPts val="0"/>
              </a:spcAft>
              <a:buSzPct val="100000"/>
            </a:pPr>
            <a:endParaRPr kumimoji="1" lang="en-US" altLang="ja-JP" sz="1200" b="1" i="0" u="none" strike="noStrike" kern="1200" cap="none" spc="0" normalizeH="0" baseline="0" noProof="0" dirty="0">
              <a:ln>
                <a:noFill/>
              </a:ln>
              <a:solidFill>
                <a:prstClr val="black"/>
              </a:solidFill>
              <a:effectLst/>
              <a:highlight>
                <a:srgbClr val="FFFF00"/>
              </a:highlight>
              <a:uLnTx/>
              <a:uFillTx/>
              <a:latin typeface="+mn-ea"/>
              <a:cs typeface="+mn-cs"/>
            </a:endParaRPr>
          </a:p>
        </p:txBody>
      </p:sp>
    </p:spTree>
    <p:extLst>
      <p:ext uri="{BB962C8B-B14F-4D97-AF65-F5344CB8AC3E}">
        <p14:creationId xmlns:p14="http://schemas.microsoft.com/office/powerpoint/2010/main" val="9982051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0" name=""/>
        <p:cNvGrpSpPr/>
        <p:nvPr/>
      </p:nvGrpSpPr>
      <p:grpSpPr>
        <a:xfrm>
          <a:off x="0" y="0"/>
          <a:ext cx="0" cy="0"/>
          <a:chOff x="0" y="0"/>
          <a:chExt cx="0" cy="0"/>
        </a:xfrm>
      </p:grpSpPr>
      <p:sp>
        <p:nvSpPr>
          <p:cNvPr id="1211" name="スライド番号プレースホルダー 2"/>
          <p:cNvSpPr>
            <a:spLocks noGrp="1"/>
          </p:cNvSpPr>
          <p:nvPr>
            <p:ph type="sldNum" sz="quarter" idx="10"/>
          </p:nvPr>
        </p:nvSpPr>
        <p:spPr/>
        <p:txBody>
          <a:bodyPr/>
          <a:lstStyle/>
          <a:p>
            <a:fld id="{543A0986-838B-4D2A-A95C-8CB1738263FE}" type="slidenum">
              <a:rPr lang="ja-JP" altLang="en-US" smtClean="0"/>
              <a:pPr/>
              <a:t>6</a:t>
            </a:fld>
            <a:endParaRPr lang="ja-JP" altLang="en-US"/>
          </a:p>
        </p:txBody>
      </p:sp>
      <p:sp>
        <p:nvSpPr>
          <p:cNvPr id="1212" name="Text 1"/>
          <p:cNvSpPr/>
          <p:nvPr/>
        </p:nvSpPr>
        <p:spPr>
          <a:xfrm>
            <a:off x="420624" y="128016"/>
            <a:ext cx="6858000" cy="228600"/>
          </a:xfrm>
          <a:prstGeom prst="rect">
            <a:avLst/>
          </a:prstGeom>
          <a:noFill/>
          <a:ln/>
        </p:spPr>
        <p:txBody>
          <a:bodyPr wrap="square" lIns="0" tIns="0" rIns="0" bIns="0" rtlCol="0" anchor="ctr"/>
          <a:lstStyle/>
          <a:p>
            <a:pPr marL="0" indent="0">
              <a:buNone/>
            </a:pPr>
            <a:r>
              <a:rPr lang="en-US" sz="1500" b="1" dirty="0" err="1">
                <a:solidFill>
                  <a:srgbClr val="FFFFFF"/>
                </a:solidFill>
                <a:latin typeface="Yu Gothic" pitchFamily="34" charset="0"/>
                <a:ea typeface="Yu Gothic" pitchFamily="34" charset="-122"/>
                <a:cs typeface="Yu Gothic" pitchFamily="34" charset="-120"/>
              </a:rPr>
              <a:t>事業提案</a:t>
            </a:r>
            <a:r>
              <a:rPr lang="ja-JP" altLang="en-US" sz="1500" b="1" dirty="0">
                <a:solidFill>
                  <a:srgbClr val="FFFFFF"/>
                </a:solidFill>
                <a:latin typeface="Yu Gothic" pitchFamily="34" charset="0"/>
                <a:ea typeface="Yu Gothic" pitchFamily="34" charset="-122"/>
                <a:cs typeface="Yu Gothic" pitchFamily="34" charset="-120"/>
              </a:rPr>
              <a:t>書</a:t>
            </a:r>
            <a:r>
              <a:rPr lang="en-US" sz="1500" b="1" dirty="0">
                <a:solidFill>
                  <a:srgbClr val="FFFFFF"/>
                </a:solidFill>
                <a:latin typeface="Yu Gothic" pitchFamily="34" charset="0"/>
                <a:ea typeface="Yu Gothic" pitchFamily="34" charset="-122"/>
                <a:cs typeface="Yu Gothic" pitchFamily="34" charset="-120"/>
              </a:rPr>
              <a:t>：</a:t>
            </a:r>
            <a:r>
              <a:rPr lang="ja-JP" altLang="en-US" sz="1500" b="1" dirty="0">
                <a:solidFill>
                  <a:srgbClr val="FFFFFF"/>
                </a:solidFill>
                <a:latin typeface="Yu Gothic" pitchFamily="34" charset="0"/>
                <a:ea typeface="Yu Gothic" pitchFamily="34" charset="-122"/>
                <a:cs typeface="Yu Gothic" pitchFamily="34" charset="-120"/>
              </a:rPr>
              <a:t>詳細</a:t>
            </a:r>
            <a:endParaRPr lang="en-US" sz="1500" dirty="0"/>
          </a:p>
        </p:txBody>
      </p:sp>
      <p:sp>
        <p:nvSpPr>
          <p:cNvPr id="1213" name="Shape 0"/>
          <p:cNvSpPr/>
          <p:nvPr/>
        </p:nvSpPr>
        <p:spPr>
          <a:xfrm>
            <a:off x="0" y="0"/>
            <a:ext cx="9906000" cy="530352"/>
          </a:xfrm>
          <a:prstGeom prst="rect">
            <a:avLst/>
          </a:prstGeom>
          <a:solidFill>
            <a:srgbClr val="16365C"/>
          </a:solidFill>
          <a:ln w="12700">
            <a:solidFill>
              <a:srgbClr val="16365C"/>
            </a:solidFill>
            <a:prstDash val="solid"/>
          </a:ln>
        </p:spPr>
        <p:txBody>
          <a:bodyPr anchor="ctr"/>
          <a:lstStyle/>
          <a:p>
            <a:r>
              <a:rPr lang="ja-JP" altLang="en-US" b="1" dirty="0">
                <a:solidFill>
                  <a:schemeClr val="bg1"/>
                </a:solidFill>
              </a:rPr>
              <a:t>事業提案書：実施スケジュール</a:t>
            </a:r>
          </a:p>
        </p:txBody>
      </p:sp>
      <p:graphicFrame>
        <p:nvGraphicFramePr>
          <p:cNvPr id="1214" name="表 3"/>
          <p:cNvGraphicFramePr>
            <a:graphicFrameLocks noGrp="1"/>
          </p:cNvGraphicFramePr>
          <p:nvPr>
            <p:extLst>
              <p:ext uri="{D42A27DB-BD31-4B8C-83A1-F6EECF244321}">
                <p14:modId xmlns:p14="http://schemas.microsoft.com/office/powerpoint/2010/main" val="2482497434"/>
              </p:ext>
            </p:extLst>
          </p:nvPr>
        </p:nvGraphicFramePr>
        <p:xfrm>
          <a:off x="415924" y="733821"/>
          <a:ext cx="9072000" cy="5472000"/>
        </p:xfrm>
        <a:graphic>
          <a:graphicData uri="http://schemas.openxmlformats.org/drawingml/2006/table">
            <a:tbl>
              <a:tblPr firstRow="1" bandRow="1">
                <a:tableStyleId>{5C22544A-7EE6-4342-B048-85BDC9FD1C3A}</a:tableStyleId>
              </a:tblPr>
              <a:tblGrid>
                <a:gridCol w="9072000">
                  <a:extLst>
                    <a:ext uri="{9D8B030D-6E8A-4147-A177-3AD203B41FA5}"/>
                  </a:extLst>
                </a:gridCol>
              </a:tblGrid>
              <a:tr h="288000">
                <a:tc>
                  <a:txBody>
                    <a:bodyPr/>
                    <a:lstStyle/>
                    <a:p>
                      <a:pPr algn="ctr"/>
                      <a:r>
                        <a:rPr kumimoji="1" lang="ja-JP" altLang="en-US" sz="1200" dirty="0"/>
                        <a:t>実施スケジュール</a:t>
                      </a:r>
                    </a:p>
                  </a:txBody>
                  <a:tcPr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solidFill>
                      <a:schemeClr val="accent6"/>
                    </a:solidFill>
                  </a:tcPr>
                </a:tc>
                <a:extLst>
                  <a:ext uri="{0D108BD9-81ED-4DB2-BD59-A6C34878D82A}"/>
                </a:extLst>
              </a:tr>
              <a:tr h="5184000">
                <a:tc>
                  <a:txBody>
                    <a:bodyPr/>
                    <a:lstStyle/>
                    <a:p>
                      <a:pPr algn="l"/>
                      <a:r>
                        <a:rPr kumimoji="1" lang="ja-JP" altLang="en-US" sz="1200" b="1" dirty="0">
                          <a:solidFill>
                            <a:schemeClr val="tx1"/>
                          </a:solidFill>
                        </a:rPr>
                        <a:t>以下にスケジュールの例を記載しておりますので、作成の際にご活用いただいても構いません。（未活用でも問題ございません）</a:t>
                      </a:r>
                      <a:endParaRPr kumimoji="1" lang="en-US" altLang="ja-JP" sz="1200" b="1" dirty="0">
                        <a:solidFill>
                          <a:schemeClr val="tx1"/>
                        </a:solidFill>
                      </a:endParaRPr>
                    </a:p>
                    <a:p>
                      <a:pPr algn="l"/>
                      <a:endParaRPr kumimoji="1" lang="en-US" altLang="ja-JP" sz="1200" b="1" dirty="0">
                        <a:solidFill>
                          <a:schemeClr val="tx1"/>
                        </a:solidFill>
                      </a:endParaRPr>
                    </a:p>
                    <a:p>
                      <a:pPr algn="l"/>
                      <a:r>
                        <a:rPr kumimoji="1" lang="ja-JP" altLang="en-US" sz="1200" b="1" dirty="0">
                          <a:solidFill>
                            <a:schemeClr val="tx1"/>
                          </a:solidFill>
                        </a:rPr>
                        <a:t>＜スケジュール例＞</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extLst>
              </a:tr>
            </a:tbl>
          </a:graphicData>
        </a:graphic>
      </p:graphicFrame>
      <p:graphicFrame>
        <p:nvGraphicFramePr>
          <p:cNvPr id="1215" name="Group 937"/>
          <p:cNvGraphicFramePr>
            <a:graphicFrameLocks noGrp="1"/>
          </p:cNvGraphicFramePr>
          <p:nvPr>
            <p:extLst>
              <p:ext uri="{D42A27DB-BD31-4B8C-83A1-F6EECF244321}">
                <p14:modId xmlns:p14="http://schemas.microsoft.com/office/powerpoint/2010/main" val="4227893910"/>
              </p:ext>
            </p:extLst>
          </p:nvPr>
        </p:nvGraphicFramePr>
        <p:xfrm>
          <a:off x="453638" y="2065976"/>
          <a:ext cx="8941448" cy="4073172"/>
        </p:xfrm>
        <a:graphic>
          <a:graphicData uri="http://schemas.openxmlformats.org/drawingml/2006/table">
            <a:tbl>
              <a:tblPr/>
              <a:tblGrid>
                <a:gridCol w="2101448">
                  <a:extLst>
                    <a:ext uri="{9D8B030D-6E8A-4147-A177-3AD203B41FA5}"/>
                  </a:extLst>
                </a:gridCol>
                <a:gridCol w="648000">
                  <a:extLst>
                    <a:ext uri="{9D8B030D-6E8A-4147-A177-3AD203B41FA5}"/>
                  </a:extLst>
                </a:gridCol>
                <a:gridCol w="648000">
                  <a:extLst>
                    <a:ext uri="{9D8B030D-6E8A-4147-A177-3AD203B41FA5}"/>
                  </a:extLst>
                </a:gridCol>
                <a:gridCol w="648000">
                  <a:extLst>
                    <a:ext uri="{9D8B030D-6E8A-4147-A177-3AD203B41FA5}"/>
                  </a:extLst>
                </a:gridCol>
                <a:gridCol w="648000">
                  <a:extLst>
                    <a:ext uri="{9D8B030D-6E8A-4147-A177-3AD203B41FA5}"/>
                  </a:extLst>
                </a:gridCol>
                <a:gridCol w="648000">
                  <a:extLst>
                    <a:ext uri="{9D8B030D-6E8A-4147-A177-3AD203B41FA5}"/>
                  </a:extLst>
                </a:gridCol>
                <a:gridCol w="648000">
                  <a:extLst>
                    <a:ext uri="{9D8B030D-6E8A-4147-A177-3AD203B41FA5}"/>
                  </a:extLst>
                </a:gridCol>
                <a:gridCol w="648000">
                  <a:extLst>
                    <a:ext uri="{9D8B030D-6E8A-4147-A177-3AD203B41FA5}"/>
                  </a:extLst>
                </a:gridCol>
                <a:gridCol w="648000">
                  <a:extLst>
                    <a:ext uri="{9D8B030D-6E8A-4147-A177-3AD203B41FA5}"/>
                  </a:extLst>
                </a:gridCol>
                <a:gridCol w="1656000">
                  <a:extLst>
                    <a:ext uri="{9D8B030D-6E8A-4147-A177-3AD203B41FA5}"/>
                  </a:extLst>
                </a:gridCol>
              </a:tblGrid>
              <a:tr h="65136">
                <a:tc rowSpan="2">
                  <a:txBody>
                    <a:bodyPr/>
                    <a:lstStyle/>
                    <a:p>
                      <a:pPr marL="0" marR="0" lvl="0" indent="0" algn="l"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1" i="0" u="none" strike="noStrike" cap="none" normalizeH="0" baseline="0" dirty="0">
                        <a:ln>
                          <a:noFill/>
                        </a:ln>
                        <a:solidFill>
                          <a:schemeClr val="bg1"/>
                        </a:solidFill>
                        <a:effectLst/>
                        <a:latin typeface="+mn-ea"/>
                        <a:ea typeface="+mn-ea"/>
                      </a:endParaRPr>
                    </a:p>
                  </a:txBody>
                  <a:tcPr marL="0" marR="0" marT="0" marB="0" anchor="ctr" horzOverflow="overflow">
                    <a:lnL w="12700" cap="flat" cmpd="sng" algn="ctr">
                      <a:solidFill>
                        <a:schemeClr val="accent6"/>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gridSpan="4">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r>
                        <a:rPr kumimoji="0" lang="ja-JP" altLang="en-US" sz="1200" b="1" i="0" u="none" strike="noStrike" cap="none" normalizeH="0" baseline="0" dirty="0">
                          <a:ln>
                            <a:noFill/>
                          </a:ln>
                          <a:solidFill>
                            <a:schemeClr val="bg1"/>
                          </a:solidFill>
                          <a:effectLst/>
                          <a:latin typeface="+mn-ea"/>
                          <a:ea typeface="+mn-ea"/>
                        </a:rPr>
                        <a:t>令和</a:t>
                      </a:r>
                      <a:r>
                        <a:rPr kumimoji="0" lang="en-US" altLang="ja-JP" sz="1200" b="1" i="0" u="none" strike="noStrike" cap="none" normalizeH="0" baseline="0" dirty="0">
                          <a:ln>
                            <a:noFill/>
                          </a:ln>
                          <a:solidFill>
                            <a:schemeClr val="bg1"/>
                          </a:solidFill>
                          <a:effectLst/>
                          <a:latin typeface="+mn-ea"/>
                          <a:ea typeface="+mn-ea"/>
                        </a:rPr>
                        <a:t>9</a:t>
                      </a:r>
                      <a:r>
                        <a:rPr kumimoji="0" lang="ja-JP" altLang="en-US" sz="1200" b="1" i="0" u="none" strike="noStrike" cap="none" normalizeH="0" baseline="0" dirty="0">
                          <a:ln>
                            <a:noFill/>
                          </a:ln>
                          <a:solidFill>
                            <a:schemeClr val="bg1"/>
                          </a:solidFill>
                          <a:effectLst/>
                          <a:latin typeface="+mn-ea"/>
                          <a:ea typeface="+mn-ea"/>
                        </a:rPr>
                        <a:t>年度</a:t>
                      </a: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tx1">
                        <a:lumMod val="50000"/>
                        <a:lumOff val="50000"/>
                      </a:schemeClr>
                    </a:solidFill>
                  </a:tcPr>
                </a:tc>
                <a:tc hMerge="1">
                  <a:txBody>
                    <a:bodyPr/>
                    <a:lstStyle/>
                    <a:p>
                      <a:endParaRPr kumimoji="1" lang="ja-JP" altLang="en-US" dirty="0"/>
                    </a:p>
                  </a:txBody>
                  <a:tcPr>
                    <a:lnL w="12700" cap="flat" cmpd="sng" algn="ctr">
                      <a:solidFill>
                        <a:schemeClr val="bg1"/>
                      </a:solidFill>
                      <a:prstDash val="solid"/>
                      <a:round/>
                      <a:headEnd type="none" w="med" len="med"/>
                      <a:tailEnd type="none" w="med" len="med"/>
                    </a:lnL>
                  </a:tcPr>
                </a:tc>
                <a:tc hMerge="1">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en-US" altLang="ja-JP" sz="1200" b="1" i="0" u="none" strike="noStrike" cap="none" normalizeH="0" baseline="0" dirty="0">
                        <a:ln>
                          <a:noFill/>
                        </a:ln>
                        <a:solidFill>
                          <a:schemeClr val="bg1"/>
                        </a:solidFill>
                        <a:effectLst/>
                        <a:latin typeface="+mn-ea"/>
                        <a:ea typeface="+mn-ea"/>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accent6"/>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tx1">
                        <a:lumMod val="50000"/>
                        <a:lumOff val="50000"/>
                      </a:schemeClr>
                    </a:solidFill>
                  </a:tcPr>
                </a:tc>
                <a:tc hMerge="1">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en-US" altLang="ja-JP" sz="1200" b="1" i="0" u="none" strike="noStrike" cap="none" normalizeH="0" baseline="0" dirty="0">
                        <a:ln>
                          <a:noFill/>
                        </a:ln>
                        <a:solidFill>
                          <a:schemeClr val="bg1"/>
                        </a:solidFill>
                        <a:effectLst/>
                        <a:latin typeface="+mn-ea"/>
                        <a:ea typeface="+mn-ea"/>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accent6"/>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tx1">
                        <a:lumMod val="50000"/>
                        <a:lumOff val="50000"/>
                      </a:schemeClr>
                    </a:solidFill>
                  </a:tcPr>
                </a:tc>
                <a:tc gridSpan="4">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r>
                        <a:rPr kumimoji="0" lang="ja-JP" altLang="en-US" sz="1200" b="1" i="0" u="none" strike="noStrike" cap="none" normalizeH="0" baseline="0" dirty="0">
                          <a:ln>
                            <a:noFill/>
                          </a:ln>
                          <a:solidFill>
                            <a:schemeClr val="bg1"/>
                          </a:solidFill>
                          <a:effectLst/>
                          <a:latin typeface="+mn-ea"/>
                          <a:ea typeface="+mn-ea"/>
                        </a:rPr>
                        <a:t>令和</a:t>
                      </a:r>
                      <a:r>
                        <a:rPr kumimoji="0" lang="en-US" altLang="ja-JP" sz="1200" b="1" i="0" u="none" strike="noStrike" cap="none" normalizeH="0" baseline="0" dirty="0">
                          <a:ln>
                            <a:noFill/>
                          </a:ln>
                          <a:solidFill>
                            <a:schemeClr val="bg1"/>
                          </a:solidFill>
                          <a:effectLst/>
                          <a:latin typeface="+mn-ea"/>
                          <a:ea typeface="+mn-ea"/>
                        </a:rPr>
                        <a:t>10</a:t>
                      </a:r>
                      <a:r>
                        <a:rPr kumimoji="0" lang="ja-JP" altLang="en-US" sz="1200" b="1" i="0" u="none" strike="noStrike" cap="none" normalizeH="0" baseline="0" dirty="0">
                          <a:ln>
                            <a:noFill/>
                          </a:ln>
                          <a:solidFill>
                            <a:schemeClr val="bg1"/>
                          </a:solidFill>
                          <a:effectLst/>
                          <a:latin typeface="+mn-ea"/>
                          <a:ea typeface="+mn-ea"/>
                        </a:rPr>
                        <a:t>年度</a:t>
                      </a:r>
                      <a:endParaRPr kumimoji="0" lang="en-US" altLang="ja-JP" sz="1200" b="1" i="0" u="none" strike="noStrike" cap="none" normalizeH="0" baseline="0" dirty="0">
                        <a:ln>
                          <a:noFill/>
                        </a:ln>
                        <a:solidFill>
                          <a:schemeClr val="bg1"/>
                        </a:solidFill>
                        <a:effectLst/>
                        <a:latin typeface="+mn-ea"/>
                        <a:ea typeface="+mn-ea"/>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tx1">
                        <a:lumMod val="50000"/>
                        <a:lumOff val="50000"/>
                      </a:schemeClr>
                    </a:solidFill>
                  </a:tcPr>
                </a:tc>
                <a:tc hMerge="1">
                  <a:txBody>
                    <a:bodyPr/>
                    <a:lstStyle/>
                    <a:p>
                      <a:endParaRPr kumimoji="1" lang="ja-JP" altLang="en-US"/>
                    </a:p>
                  </a:txBody>
                  <a:tcPr/>
                </a:tc>
                <a:tc hMerge="1">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en-US" altLang="ja-JP" sz="1200" b="1" i="0" u="none" strike="noStrike" cap="none" normalizeH="0" baseline="0" dirty="0">
                        <a:ln>
                          <a:noFill/>
                        </a:ln>
                        <a:solidFill>
                          <a:schemeClr val="bg1"/>
                        </a:solidFill>
                        <a:effectLst/>
                        <a:latin typeface="+mn-ea"/>
                        <a:ea typeface="+mn-ea"/>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accent6"/>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tx1">
                        <a:lumMod val="50000"/>
                        <a:lumOff val="50000"/>
                      </a:schemeClr>
                    </a:solidFill>
                  </a:tcPr>
                </a:tc>
                <a:tc hMerge="1">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en-US" altLang="ja-JP" sz="1200" b="1" i="0" u="none" strike="noStrike" cap="none" normalizeH="0" baseline="0" dirty="0">
                        <a:ln>
                          <a:noFill/>
                        </a:ln>
                        <a:solidFill>
                          <a:schemeClr val="bg1"/>
                        </a:solidFill>
                        <a:effectLst/>
                        <a:latin typeface="+mn-ea"/>
                        <a:ea typeface="+mn-ea"/>
                      </a:endParaRPr>
                    </a:p>
                  </a:txBody>
                  <a:tcPr marL="0" marR="0" marT="0" marB="0" anchor="ctr" horzOverflow="overflow">
                    <a:lnL w="12700" cap="flat" cmpd="sng" algn="ctr">
                      <a:solidFill>
                        <a:schemeClr val="accent6"/>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accent6"/>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tx1">
                        <a:lumMod val="50000"/>
                        <a:lumOff val="50000"/>
                      </a:schemeClr>
                    </a:solidFill>
                  </a:tcPr>
                </a:tc>
                <a:tc rowSpan="2">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r>
                        <a:rPr kumimoji="0" lang="ja-JP" altLang="en-US" sz="1200" b="1" i="0" u="none" strike="noStrike" cap="none" normalizeH="0" baseline="0" dirty="0">
                          <a:ln>
                            <a:noFill/>
                          </a:ln>
                          <a:solidFill>
                            <a:schemeClr val="bg1"/>
                          </a:solidFill>
                          <a:effectLst/>
                          <a:latin typeface="+mn-ea"/>
                          <a:ea typeface="+mn-ea"/>
                        </a:rPr>
                        <a:t>令和</a:t>
                      </a:r>
                      <a:r>
                        <a:rPr kumimoji="0" lang="en-US" altLang="ja-JP" sz="1200" b="1" i="0" u="none" strike="noStrike" cap="none" normalizeH="0" baseline="0" dirty="0">
                          <a:ln>
                            <a:noFill/>
                          </a:ln>
                          <a:solidFill>
                            <a:schemeClr val="bg1"/>
                          </a:solidFill>
                          <a:effectLst/>
                          <a:latin typeface="+mn-ea"/>
                          <a:ea typeface="+mn-ea"/>
                        </a:rPr>
                        <a:t>11</a:t>
                      </a:r>
                      <a:r>
                        <a:rPr kumimoji="0" lang="ja-JP" altLang="en-US" sz="1200" b="1" i="0" u="none" strike="noStrike" cap="none" normalizeH="0" baseline="0" dirty="0">
                          <a:ln>
                            <a:noFill/>
                          </a:ln>
                          <a:solidFill>
                            <a:schemeClr val="bg1"/>
                          </a:solidFill>
                          <a:effectLst/>
                          <a:latin typeface="+mn-ea"/>
                          <a:ea typeface="+mn-ea"/>
                        </a:rPr>
                        <a:t>年度以降</a:t>
                      </a:r>
                      <a:endParaRPr kumimoji="0" lang="en-US" altLang="ja-JP" sz="1200" b="1" i="0" u="none" strike="noStrike" cap="none" normalizeH="0" baseline="0" dirty="0">
                        <a:ln>
                          <a:noFill/>
                        </a:ln>
                        <a:solidFill>
                          <a:schemeClr val="bg1"/>
                        </a:solidFill>
                        <a:effectLst/>
                        <a:latin typeface="+mn-ea"/>
                        <a:ea typeface="+mn-ea"/>
                      </a:endParaRPr>
                    </a:p>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r>
                        <a:rPr kumimoji="0" lang="ja-JP" altLang="en-US" sz="1200" b="1" i="0" u="none" strike="noStrike" cap="none" normalizeH="0" baseline="0" dirty="0">
                          <a:ln>
                            <a:noFill/>
                          </a:ln>
                          <a:solidFill>
                            <a:schemeClr val="bg1"/>
                          </a:solidFill>
                          <a:effectLst/>
                          <a:latin typeface="+mn-ea"/>
                          <a:ea typeface="+mn-ea"/>
                        </a:rPr>
                        <a:t>（任意で記載ください）</a:t>
                      </a:r>
                      <a:endParaRPr kumimoji="0" lang="en-US" altLang="ja-JP" sz="1200" b="1" i="0" u="none" strike="noStrike" cap="none" normalizeH="0" baseline="0" dirty="0">
                        <a:ln>
                          <a:noFill/>
                        </a:ln>
                        <a:solidFill>
                          <a:schemeClr val="bg1"/>
                        </a:solidFill>
                        <a:effectLst/>
                        <a:latin typeface="+mn-ea"/>
                        <a:ea typeface="+mn-ea"/>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tx1">
                        <a:lumMod val="50000"/>
                        <a:lumOff val="50000"/>
                      </a:schemeClr>
                    </a:solidFill>
                  </a:tcPr>
                </a:tc>
                <a:extLst>
                  <a:ext uri="{0D108BD9-81ED-4DB2-BD59-A6C34878D82A}"/>
                </a:extLst>
              </a:tr>
              <a:tr h="0">
                <a:tc vMerge="1">
                  <a:txBody>
                    <a:bodyPr/>
                    <a:lstStyle/>
                    <a:p>
                      <a:endParaRPr lang="ja-JP" altLang="en-US" sz="1200" dirty="0"/>
                    </a:p>
                  </a:txBody>
                  <a:tcPr marL="0" marR="0" marT="0" marB="0" anchor="ctr" horzOverflow="overflow">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algn="ctr"/>
                      <a:r>
                        <a:rPr kumimoji="0" lang="en-US" altLang="ja-JP" sz="1200" b="1" i="0" u="none" strike="noStrike" cap="none" normalizeH="0" baseline="0" dirty="0">
                          <a:ln>
                            <a:noFill/>
                          </a:ln>
                          <a:solidFill>
                            <a:schemeClr val="bg1"/>
                          </a:solidFill>
                          <a:effectLst/>
                          <a:latin typeface="+mn-ea"/>
                          <a:ea typeface="+mn-ea"/>
                        </a:rPr>
                        <a:t>5-6</a:t>
                      </a:r>
                      <a:r>
                        <a:rPr kumimoji="0" lang="ja-JP" altLang="en-US" sz="1200" b="1" i="0" u="none" strike="noStrike" cap="none" normalizeH="0" baseline="0" dirty="0">
                          <a:ln>
                            <a:noFill/>
                          </a:ln>
                          <a:solidFill>
                            <a:schemeClr val="bg1"/>
                          </a:solidFill>
                          <a:effectLst/>
                          <a:latin typeface="+mn-ea"/>
                          <a:ea typeface="+mn-ea"/>
                        </a:rPr>
                        <a:t>月</a:t>
                      </a:r>
                      <a:endParaRPr kumimoji="1" lang="ja-JP" altLang="en-US" dirty="0"/>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tx1">
                        <a:lumMod val="50000"/>
                        <a:lumOff val="50000"/>
                      </a:schemeClr>
                    </a:solid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r>
                        <a:rPr kumimoji="0" lang="en-US" altLang="ja-JP" sz="1200" b="1" i="0" u="none" strike="noStrike" cap="none" normalizeH="0" baseline="0" dirty="0">
                          <a:ln>
                            <a:noFill/>
                          </a:ln>
                          <a:solidFill>
                            <a:schemeClr val="bg1"/>
                          </a:solidFill>
                          <a:effectLst/>
                          <a:latin typeface="+mn-ea"/>
                          <a:ea typeface="+mn-ea"/>
                        </a:rPr>
                        <a:t>7-9</a:t>
                      </a:r>
                      <a:r>
                        <a:rPr kumimoji="0" lang="ja-JP" altLang="en-US" sz="1200" b="1" i="0" u="none" strike="noStrike" cap="none" normalizeH="0" baseline="0" dirty="0">
                          <a:ln>
                            <a:noFill/>
                          </a:ln>
                          <a:solidFill>
                            <a:schemeClr val="bg1"/>
                          </a:solidFill>
                          <a:effectLst/>
                          <a:latin typeface="+mn-ea"/>
                          <a:ea typeface="+mn-ea"/>
                        </a:rPr>
                        <a:t>月</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tx1">
                        <a:lumMod val="50000"/>
                        <a:lumOff val="50000"/>
                      </a:schemeClr>
                    </a:solid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r>
                        <a:rPr kumimoji="0" lang="en-US" altLang="ja-JP" sz="1200" b="1" i="0" u="none" strike="noStrike" cap="none" normalizeH="0" baseline="0" dirty="0">
                          <a:ln>
                            <a:noFill/>
                          </a:ln>
                          <a:solidFill>
                            <a:schemeClr val="bg1"/>
                          </a:solidFill>
                          <a:effectLst/>
                          <a:latin typeface="+mn-ea"/>
                          <a:ea typeface="+mn-ea"/>
                        </a:rPr>
                        <a:t>10-12</a:t>
                      </a:r>
                      <a:r>
                        <a:rPr kumimoji="0" lang="ja-JP" altLang="en-US" sz="1200" b="1" i="0" u="none" strike="noStrike" cap="none" normalizeH="0" baseline="0" dirty="0">
                          <a:ln>
                            <a:noFill/>
                          </a:ln>
                          <a:solidFill>
                            <a:schemeClr val="bg1"/>
                          </a:solidFill>
                          <a:effectLst/>
                          <a:latin typeface="+mn-ea"/>
                          <a:ea typeface="+mn-ea"/>
                        </a:rPr>
                        <a:t>月</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tx1">
                        <a:lumMod val="50000"/>
                        <a:lumOff val="50000"/>
                      </a:schemeClr>
                    </a:solid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r>
                        <a:rPr kumimoji="0" lang="en-US" altLang="ja-JP" sz="1200" b="1" i="0" u="none" strike="noStrike" cap="none" normalizeH="0" baseline="0" dirty="0">
                          <a:ln>
                            <a:noFill/>
                          </a:ln>
                          <a:solidFill>
                            <a:schemeClr val="bg1"/>
                          </a:solidFill>
                          <a:effectLst/>
                          <a:latin typeface="+mn-ea"/>
                          <a:ea typeface="+mn-ea"/>
                        </a:rPr>
                        <a:t>1-3</a:t>
                      </a:r>
                      <a:r>
                        <a:rPr kumimoji="0" lang="ja-JP" altLang="en-US" sz="1200" b="1" i="0" u="none" strike="noStrike" cap="none" normalizeH="0" baseline="0" dirty="0">
                          <a:ln>
                            <a:noFill/>
                          </a:ln>
                          <a:solidFill>
                            <a:schemeClr val="bg1"/>
                          </a:solidFill>
                          <a:effectLst/>
                          <a:latin typeface="+mn-ea"/>
                          <a:ea typeface="+mn-ea"/>
                        </a:rPr>
                        <a:t>月</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tx1">
                        <a:lumMod val="50000"/>
                        <a:lumOff val="50000"/>
                      </a:schemeClr>
                    </a:solid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r>
                        <a:rPr kumimoji="0" lang="en-US" altLang="ja-JP" sz="1200" b="1" i="0" u="none" strike="noStrike" cap="none" normalizeH="0" baseline="0" dirty="0">
                          <a:ln>
                            <a:noFill/>
                          </a:ln>
                          <a:solidFill>
                            <a:schemeClr val="bg1"/>
                          </a:solidFill>
                          <a:effectLst/>
                          <a:latin typeface="+mn-ea"/>
                          <a:ea typeface="+mn-ea"/>
                        </a:rPr>
                        <a:t>4-6</a:t>
                      </a:r>
                      <a:r>
                        <a:rPr kumimoji="0" lang="ja-JP" altLang="en-US" sz="1200" b="1" i="0" u="none" strike="noStrike" cap="none" normalizeH="0" baseline="0" dirty="0">
                          <a:ln>
                            <a:noFill/>
                          </a:ln>
                          <a:solidFill>
                            <a:schemeClr val="bg1"/>
                          </a:solidFill>
                          <a:effectLst/>
                          <a:latin typeface="+mn-ea"/>
                          <a:ea typeface="+mn-ea"/>
                        </a:rPr>
                        <a:t>月</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tx1">
                        <a:lumMod val="50000"/>
                        <a:lumOff val="50000"/>
                      </a:schemeClr>
                    </a:solid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r>
                        <a:rPr kumimoji="0" lang="en-US" altLang="ja-JP" sz="1200" b="1" i="0" u="none" strike="noStrike" cap="none" normalizeH="0" baseline="0" dirty="0">
                          <a:ln>
                            <a:noFill/>
                          </a:ln>
                          <a:solidFill>
                            <a:schemeClr val="bg1"/>
                          </a:solidFill>
                          <a:effectLst/>
                          <a:latin typeface="+mn-ea"/>
                          <a:ea typeface="+mn-ea"/>
                        </a:rPr>
                        <a:t>7-9</a:t>
                      </a:r>
                      <a:r>
                        <a:rPr kumimoji="0" lang="ja-JP" altLang="en-US" sz="1200" b="1" i="0" u="none" strike="noStrike" cap="none" normalizeH="0" baseline="0" dirty="0">
                          <a:ln>
                            <a:noFill/>
                          </a:ln>
                          <a:solidFill>
                            <a:schemeClr val="bg1"/>
                          </a:solidFill>
                          <a:effectLst/>
                          <a:latin typeface="+mn-ea"/>
                          <a:ea typeface="+mn-ea"/>
                        </a:rPr>
                        <a:t>月</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tx1">
                        <a:lumMod val="50000"/>
                        <a:lumOff val="50000"/>
                      </a:schemeClr>
                    </a:solid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r>
                        <a:rPr kumimoji="0" lang="en-US" altLang="ja-JP" sz="1200" b="1" i="0" u="none" strike="noStrike" cap="none" normalizeH="0" baseline="0" dirty="0">
                          <a:ln>
                            <a:noFill/>
                          </a:ln>
                          <a:solidFill>
                            <a:schemeClr val="bg1"/>
                          </a:solidFill>
                          <a:effectLst/>
                          <a:latin typeface="+mn-ea"/>
                          <a:ea typeface="+mn-ea"/>
                        </a:rPr>
                        <a:t>10-12</a:t>
                      </a:r>
                      <a:r>
                        <a:rPr kumimoji="0" lang="ja-JP" altLang="en-US" sz="1200" b="1" i="0" u="none" strike="noStrike" cap="none" normalizeH="0" baseline="0" dirty="0">
                          <a:ln>
                            <a:noFill/>
                          </a:ln>
                          <a:solidFill>
                            <a:schemeClr val="bg1"/>
                          </a:solidFill>
                          <a:effectLst/>
                          <a:latin typeface="+mn-ea"/>
                          <a:ea typeface="+mn-ea"/>
                        </a:rPr>
                        <a:t>月</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tx1">
                        <a:lumMod val="50000"/>
                        <a:lumOff val="50000"/>
                      </a:schemeClr>
                    </a:solid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r>
                        <a:rPr kumimoji="0" lang="en-US" altLang="ja-JP" sz="1200" b="1" i="0" u="none" strike="noStrike" cap="none" normalizeH="0" baseline="0" dirty="0">
                          <a:ln>
                            <a:noFill/>
                          </a:ln>
                          <a:solidFill>
                            <a:schemeClr val="bg1"/>
                          </a:solidFill>
                          <a:effectLst/>
                          <a:latin typeface="+mn-ea"/>
                          <a:ea typeface="+mn-ea"/>
                        </a:rPr>
                        <a:t>1-3</a:t>
                      </a:r>
                      <a:r>
                        <a:rPr kumimoji="0" lang="ja-JP" altLang="en-US" sz="1200" b="1" i="0" u="none" strike="noStrike" cap="none" normalizeH="0" baseline="0" dirty="0">
                          <a:ln>
                            <a:noFill/>
                          </a:ln>
                          <a:solidFill>
                            <a:schemeClr val="bg1"/>
                          </a:solidFill>
                          <a:effectLst/>
                          <a:latin typeface="+mn-ea"/>
                          <a:ea typeface="+mn-ea"/>
                        </a:rPr>
                        <a:t>月</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tx1">
                        <a:lumMod val="50000"/>
                        <a:lumOff val="50000"/>
                      </a:schemeClr>
                    </a:solidFill>
                  </a:tcPr>
                </a:tc>
                <a:tc vMerge="1">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1" i="0" u="none" strike="noStrike" cap="none" normalizeH="0" baseline="0" dirty="0">
                        <a:ln>
                          <a:noFill/>
                        </a:ln>
                        <a:solidFill>
                          <a:schemeClr val="bg1"/>
                        </a:solidFill>
                        <a:effectLst/>
                        <a:latin typeface="+mn-ea"/>
                        <a:ea typeface="+mn-ea"/>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tx1">
                        <a:lumMod val="50000"/>
                        <a:lumOff val="50000"/>
                      </a:schemeClr>
                    </a:solidFill>
                  </a:tcPr>
                </a:tc>
                <a:extLst>
                  <a:ext uri="{0D108BD9-81ED-4DB2-BD59-A6C34878D82A}"/>
                </a:extLst>
              </a:tr>
              <a:tr h="308711">
                <a:tc gridSpan="7">
                  <a:txBody>
                    <a:bodyPr/>
                    <a:lstStyle/>
                    <a:p>
                      <a:r>
                        <a:rPr lang="ja-JP" altLang="en-US" sz="1200" b="1" dirty="0"/>
                        <a:t>（</a:t>
                      </a:r>
                      <a:r>
                        <a:rPr lang="en-US" altLang="ja-JP" sz="1200" b="1" dirty="0"/>
                        <a:t>1</a:t>
                      </a:r>
                      <a:r>
                        <a:rPr lang="ja-JP" altLang="en-US" sz="1200" b="1" dirty="0"/>
                        <a:t>）</a:t>
                      </a:r>
                      <a:r>
                        <a:rPr lang="en-US" altLang="ja-JP" sz="1200" b="1" dirty="0"/>
                        <a:t>XXX</a:t>
                      </a:r>
                      <a:endParaRPr sz="1200" b="1" dirty="0"/>
                    </a:p>
                  </a:txBody>
                  <a:tcPr marL="0" marR="0" marT="0" marB="0" anchor="ctr" horzOverflow="overflow">
                    <a:lnL w="12700" cap="flat" cmpd="sng" algn="ctr">
                      <a:solidFill>
                        <a:schemeClr val="accent6"/>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accent6">
                        <a:lumMod val="20000"/>
                        <a:lumOff val="80000"/>
                      </a:schemeClr>
                    </a:solidFill>
                  </a:tcPr>
                </a:tc>
                <a:tc hMerge="1">
                  <a:txBody>
                    <a:bodyPr/>
                    <a:lstStyle/>
                    <a:p>
                      <a:endParaRPr kumimoji="1" lang="ja-JP" altLang="en-US"/>
                    </a:p>
                  </a:txBody>
                  <a:tcPr/>
                </a:tc>
                <a:tc hMerge="1">
                  <a:txBody>
                    <a:bodyPr/>
                    <a:lstStyle/>
                    <a:p>
                      <a:endParaRPr kumimoji="1" lang="ja-JP" altLang="en-US"/>
                    </a:p>
                  </a:txBody>
                  <a:tcPr>
                    <a:lnL w="28575" cap="flat" cmpd="sng" algn="ctr">
                      <a:solidFill>
                        <a:schemeClr val="accent6"/>
                      </a:solidFill>
                      <a:prstDash val="solid"/>
                      <a:round/>
                      <a:headEnd type="none" w="med" len="med"/>
                      <a:tailEnd type="none" w="med" len="med"/>
                    </a:lnL>
                    <a:lnT w="12700" cap="flat" cmpd="sng" algn="ctr">
                      <a:solidFill>
                        <a:schemeClr val="tx1">
                          <a:lumMod val="50000"/>
                          <a:lumOff val="50000"/>
                        </a:schemeClr>
                      </a:solidFill>
                      <a:prstDash val="solid"/>
                      <a:round/>
                      <a:headEnd type="none" w="med" len="med"/>
                      <a:tailEnd type="none" w="med" len="med"/>
                    </a:lnT>
                  </a:tcPr>
                </a:tc>
                <a:tc hMerge="1">
                  <a:txBody>
                    <a:bodyPr/>
                    <a:lstStyle/>
                    <a:p>
                      <a:endParaRPr kumimoji="1" lang="ja-JP" altLang="en-US"/>
                    </a:p>
                  </a:txBody>
                  <a:tcPr/>
                </a:tc>
                <a:tc hMerge="1">
                  <a:txBody>
                    <a:bodyPr/>
                    <a:lstStyle/>
                    <a:p>
                      <a:endParaRPr kumimoji="1" lang="ja-JP" altLang="en-US"/>
                    </a:p>
                  </a:txBody>
                  <a:tcPr/>
                </a:tc>
                <a:tc hMerge="1">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tc>
                <a:tc hMerge="1">
                  <a:txBody>
                    <a:bodyPr/>
                    <a:lstStyle/>
                    <a:p>
                      <a:endParaRPr kumimoji="1" lang="ja-JP" altLang="en-US"/>
                    </a:p>
                  </a:txBody>
                  <a:tcPr/>
                </a:tc>
                <a:tc>
                  <a:txBody>
                    <a:bodyPr/>
                    <a:lstStyle/>
                    <a:p>
                      <a:endParaRPr sz="1200" b="1" dirty="0"/>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p>
                      <a:endParaRPr sz="1200" b="1" dirty="0"/>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p>
                      <a:endParaRPr sz="1200" b="1" dirty="0"/>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extLst>
              </a:tr>
              <a:tr h="308711">
                <a:tc>
                  <a:txBody>
                    <a:bodyPr/>
                    <a:lstStyle/>
                    <a:p>
                      <a:pPr marL="0" marR="0" lvl="1" indent="0" algn="l" defTabSz="914400" rtl="0" eaLnBrk="1" fontAlgn="base" latinLnBrk="0" hangingPunct="1">
                        <a:lnSpc>
                          <a:spcPct val="100000"/>
                        </a:lnSpc>
                        <a:spcBef>
                          <a:spcPts val="0"/>
                        </a:spcBef>
                        <a:spcAft>
                          <a:spcPct val="0"/>
                        </a:spcAft>
                        <a:buClr>
                          <a:schemeClr val="tx1"/>
                        </a:buClr>
                        <a:buSzTx/>
                        <a:buFont typeface="Wingdings" pitchFamily="2" charset="2"/>
                        <a:buNone/>
                        <a:tabLst/>
                      </a:pPr>
                      <a:r>
                        <a:rPr kumimoji="0" lang="ja-JP" altLang="en-US" sz="1200" b="0" i="0" u="none" strike="noStrike" cap="none" normalizeH="0" baseline="0" dirty="0">
                          <a:ln>
                            <a:noFill/>
                          </a:ln>
                          <a:solidFill>
                            <a:schemeClr val="tx1"/>
                          </a:solidFill>
                          <a:effectLst/>
                          <a:latin typeface="+mn-ea"/>
                          <a:ea typeface="+mn-ea"/>
                        </a:rPr>
                        <a:t>　①</a:t>
                      </a:r>
                      <a:r>
                        <a:rPr kumimoji="0" lang="en-US" altLang="ja-JP" sz="1200" b="0" i="0" u="none" strike="noStrike" cap="none" normalizeH="0" baseline="0" dirty="0">
                          <a:ln>
                            <a:noFill/>
                          </a:ln>
                          <a:solidFill>
                            <a:schemeClr val="tx1"/>
                          </a:solidFill>
                          <a:effectLst/>
                          <a:latin typeface="+mn-ea"/>
                          <a:ea typeface="+mn-ea"/>
                        </a:rPr>
                        <a:t>XXX</a:t>
                      </a:r>
                      <a:r>
                        <a:rPr kumimoji="0" lang="ja-JP" altLang="en-US" sz="1200" b="0" i="0" u="none" strike="noStrike" cap="none" normalizeH="0" baseline="0" dirty="0">
                          <a:ln>
                            <a:noFill/>
                          </a:ln>
                          <a:solidFill>
                            <a:schemeClr val="tx1"/>
                          </a:solidFill>
                          <a:effectLst/>
                          <a:latin typeface="+mn-ea"/>
                          <a:ea typeface="+mn-ea"/>
                        </a:rPr>
                        <a:t>の検討</a:t>
                      </a:r>
                      <a:endParaRPr kumimoji="0" lang="en-US" altLang="ja-JP"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accent6"/>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1" indent="0" algn="l" defTabSz="914400" rtl="0" eaLnBrk="1" fontAlgn="base" latinLnBrk="0" hangingPunct="1">
                        <a:lnSpc>
                          <a:spcPct val="100000"/>
                        </a:lnSpc>
                        <a:spcBef>
                          <a:spcPts val="0"/>
                        </a:spcBef>
                        <a:spcAft>
                          <a:spcPct val="0"/>
                        </a:spcAft>
                        <a:buClr>
                          <a:schemeClr val="tx1"/>
                        </a:buClr>
                        <a:buSzTx/>
                        <a:buFont typeface="Wingdings" pitchFamily="2" charset="2"/>
                        <a:buNone/>
                        <a:tabLst/>
                      </a:pPr>
                      <a:endParaRPr kumimoji="0" lang="en-US" altLang="ja-JP"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extLst>
                  <a:ext uri="{0D108BD9-81ED-4DB2-BD59-A6C34878D82A}"/>
                </a:extLst>
              </a:tr>
              <a:tr h="308711">
                <a:tc>
                  <a:txBody>
                    <a:bodyPr/>
                    <a:lstStyle/>
                    <a:p>
                      <a:pPr marL="0" marR="0" lvl="1" indent="0" algn="l" defTabSz="914400" rtl="0" eaLnBrk="1" fontAlgn="base" latinLnBrk="0" hangingPunct="1">
                        <a:lnSpc>
                          <a:spcPct val="100000"/>
                        </a:lnSpc>
                        <a:spcBef>
                          <a:spcPts val="0"/>
                        </a:spcBef>
                        <a:spcAft>
                          <a:spcPct val="0"/>
                        </a:spcAft>
                        <a:buClr>
                          <a:schemeClr val="tx1"/>
                        </a:buClr>
                        <a:buSzTx/>
                        <a:buFont typeface="Wingdings" pitchFamily="2" charset="2"/>
                        <a:buNone/>
                        <a:tabLst/>
                      </a:pPr>
                      <a:r>
                        <a:rPr kumimoji="0" lang="ja-JP" altLang="en-US" sz="1200" b="0" i="0" u="none" strike="noStrike" cap="none" normalizeH="0" baseline="0" dirty="0">
                          <a:ln>
                            <a:noFill/>
                          </a:ln>
                          <a:solidFill>
                            <a:schemeClr val="tx1"/>
                          </a:solidFill>
                          <a:effectLst/>
                          <a:latin typeface="+mn-ea"/>
                          <a:ea typeface="+mn-ea"/>
                        </a:rPr>
                        <a:t>　②</a:t>
                      </a:r>
                      <a:r>
                        <a:rPr kumimoji="0" lang="en-US" altLang="ja-JP" sz="1200" b="0" i="0" u="none" strike="noStrike" cap="none" normalizeH="0" baseline="0" dirty="0">
                          <a:ln>
                            <a:noFill/>
                          </a:ln>
                          <a:solidFill>
                            <a:schemeClr val="tx1"/>
                          </a:solidFill>
                          <a:effectLst/>
                          <a:latin typeface="+mn-ea"/>
                          <a:ea typeface="+mn-ea"/>
                        </a:rPr>
                        <a:t>XXX</a:t>
                      </a:r>
                      <a:r>
                        <a:rPr kumimoji="0" lang="ja-JP" altLang="en-US" sz="1200" b="0" i="0" u="none" strike="noStrike" cap="none" normalizeH="0" baseline="0" dirty="0">
                          <a:ln>
                            <a:noFill/>
                          </a:ln>
                          <a:solidFill>
                            <a:schemeClr val="tx1"/>
                          </a:solidFill>
                          <a:effectLst/>
                          <a:latin typeface="+mn-ea"/>
                          <a:ea typeface="+mn-ea"/>
                        </a:rPr>
                        <a:t>の作成</a:t>
                      </a:r>
                      <a:endParaRPr kumimoji="0" lang="en-US" altLang="ja-JP"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accent6"/>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1" indent="0" algn="l" defTabSz="914400" rtl="0" eaLnBrk="1" fontAlgn="base" latinLnBrk="0" hangingPunct="1">
                        <a:lnSpc>
                          <a:spcPct val="100000"/>
                        </a:lnSpc>
                        <a:spcBef>
                          <a:spcPts val="0"/>
                        </a:spcBef>
                        <a:spcAft>
                          <a:spcPct val="0"/>
                        </a:spcAft>
                        <a:buClr>
                          <a:schemeClr val="tx1"/>
                        </a:buClr>
                        <a:buSzTx/>
                        <a:buFont typeface="Wingdings" pitchFamily="2" charset="2"/>
                        <a:buNone/>
                        <a:tabLst/>
                      </a:pPr>
                      <a:endParaRPr kumimoji="0" lang="en-US" altLang="ja-JP"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tcPr>
                </a:tc>
                <a:extLst>
                  <a:ext uri="{0D108BD9-81ED-4DB2-BD59-A6C34878D82A}"/>
                </a:extLst>
              </a:tr>
              <a:tr h="308711">
                <a:tc gridSpan="7">
                  <a:txBody>
                    <a:bodyPr/>
                    <a:lstStyle/>
                    <a:p>
                      <a:r>
                        <a:rPr lang="ja-JP" altLang="en-US" sz="1200" b="1" dirty="0"/>
                        <a:t>（</a:t>
                      </a:r>
                      <a:r>
                        <a:rPr lang="en-US" altLang="ja-JP" sz="1200" b="1" dirty="0"/>
                        <a:t>2</a:t>
                      </a:r>
                      <a:r>
                        <a:rPr lang="ja-JP" altLang="en-US" sz="1200" b="1" dirty="0"/>
                        <a:t>）</a:t>
                      </a:r>
                      <a:r>
                        <a:rPr lang="en-US" altLang="ja-JP" sz="1200" b="1" dirty="0"/>
                        <a:t>XXX</a:t>
                      </a:r>
                      <a:endParaRPr sz="1200" b="1" dirty="0"/>
                    </a:p>
                  </a:txBody>
                  <a:tcPr marL="0" marR="0" marT="0" marB="0" anchor="ctr" horzOverflow="overflow">
                    <a:lnL w="12700" cap="flat" cmpd="sng" algn="ctr">
                      <a:solidFill>
                        <a:schemeClr val="accent6"/>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accent6">
                        <a:lumMod val="20000"/>
                        <a:lumOff val="80000"/>
                      </a:schemeClr>
                    </a:solidFill>
                  </a:tcPr>
                </a:tc>
                <a:tc hMerge="1">
                  <a:txBody>
                    <a:bodyPr/>
                    <a:lstStyle/>
                    <a:p>
                      <a:endParaRPr kumimoji="1" lang="ja-JP" altLang="en-US"/>
                    </a:p>
                  </a:txBody>
                  <a:tcPr/>
                </a:tc>
                <a:tc hMerge="1">
                  <a:txBody>
                    <a:bodyPr/>
                    <a:lstStyle/>
                    <a:p>
                      <a:endParaRPr kumimoji="1" lang="ja-JP" altLang="en-US"/>
                    </a:p>
                  </a:txBody>
                  <a:tcPr>
                    <a:lnL w="28575" cap="flat" cmpd="sng" algn="ctr">
                      <a:solidFill>
                        <a:schemeClr val="accent6"/>
                      </a:solidFill>
                      <a:prstDash val="solid"/>
                      <a:round/>
                      <a:headEnd type="none" w="med" len="med"/>
                      <a:tailEnd type="none" w="med" len="med"/>
                    </a:lnL>
                    <a:lnT w="12700" cap="flat" cmpd="sng" algn="ctr">
                      <a:solidFill>
                        <a:schemeClr val="tx1">
                          <a:lumMod val="50000"/>
                          <a:lumOff val="50000"/>
                        </a:schemeClr>
                      </a:solidFill>
                      <a:prstDash val="solid"/>
                      <a:round/>
                      <a:headEnd type="none" w="med" len="med"/>
                      <a:tailEnd type="none" w="med" len="med"/>
                    </a:lnT>
                  </a:tcPr>
                </a:tc>
                <a:tc hMerge="1">
                  <a:txBody>
                    <a:bodyPr/>
                    <a:lstStyle/>
                    <a:p>
                      <a:endParaRPr kumimoji="1" lang="ja-JP" altLang="en-US"/>
                    </a:p>
                  </a:txBody>
                  <a:tcPr/>
                </a:tc>
                <a:tc hMerge="1">
                  <a:txBody>
                    <a:bodyPr/>
                    <a:lstStyle/>
                    <a:p>
                      <a:endParaRPr kumimoji="1" lang="ja-JP" altLang="en-US"/>
                    </a:p>
                  </a:txBody>
                  <a:tcPr/>
                </a:tc>
                <a:tc hMerge="1">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a:noFill/>
                    </a:lnTlToBr>
                    <a:lnBlToTr>
                      <a:noFill/>
                    </a:lnBlToTr>
                    <a:solidFill>
                      <a:schemeClr val="accent1">
                        <a:lumMod val="20000"/>
                        <a:lumOff val="80000"/>
                      </a:schemeClr>
                    </a:solidFill>
                  </a:tcPr>
                </a:tc>
                <a:tc hMerge="1">
                  <a:txBody>
                    <a:bodyPr/>
                    <a:lstStyle/>
                    <a:p>
                      <a:endParaRPr kumimoji="1" lang="ja-JP" altLang="en-US"/>
                    </a:p>
                  </a:txBody>
                  <a:tcPr/>
                </a:tc>
                <a:tc>
                  <a:txBody>
                    <a:bodyPr/>
                    <a:lstStyle/>
                    <a:p>
                      <a:endParaRPr sz="1200" b="1" dirty="0"/>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p>
                      <a:endParaRPr sz="1200" b="1" dirty="0"/>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p>
                      <a:endParaRPr sz="1200" b="1" dirty="0"/>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extLst>
              </a:tr>
              <a:tr h="308711">
                <a:tc>
                  <a:txBody>
                    <a:bodyPr/>
                    <a:lstStyle/>
                    <a:p>
                      <a:pPr marL="0" marR="0" lvl="1" indent="0" algn="l" defTabSz="914400" rtl="0" eaLnBrk="1" fontAlgn="base" latinLnBrk="0" hangingPunct="1">
                        <a:lnSpc>
                          <a:spcPct val="100000"/>
                        </a:lnSpc>
                        <a:spcBef>
                          <a:spcPts val="0"/>
                        </a:spcBef>
                        <a:spcAft>
                          <a:spcPct val="0"/>
                        </a:spcAft>
                        <a:buClr>
                          <a:schemeClr val="tx1"/>
                        </a:buClr>
                        <a:buSzTx/>
                        <a:buFont typeface="Wingdings" pitchFamily="2" charset="2"/>
                        <a:buNone/>
                        <a:tabLst/>
                      </a:pPr>
                      <a:r>
                        <a:rPr kumimoji="0" lang="ja-JP" altLang="en-US" sz="1200" b="0" i="0" u="none" strike="noStrike" cap="none" normalizeH="0" baseline="0" dirty="0">
                          <a:ln>
                            <a:noFill/>
                          </a:ln>
                          <a:solidFill>
                            <a:schemeClr val="tx1"/>
                          </a:solidFill>
                          <a:effectLst/>
                          <a:latin typeface="+mn-ea"/>
                          <a:ea typeface="+mn-ea"/>
                        </a:rPr>
                        <a:t>　①</a:t>
                      </a:r>
                      <a:r>
                        <a:rPr kumimoji="0" lang="en-US" altLang="ja-JP" sz="1200" b="0" i="0" u="none" strike="noStrike" cap="none" normalizeH="0" baseline="0" dirty="0">
                          <a:ln>
                            <a:noFill/>
                          </a:ln>
                          <a:solidFill>
                            <a:schemeClr val="tx1"/>
                          </a:solidFill>
                          <a:effectLst/>
                          <a:latin typeface="+mn-ea"/>
                          <a:ea typeface="+mn-ea"/>
                        </a:rPr>
                        <a:t>XXX</a:t>
                      </a:r>
                      <a:r>
                        <a:rPr kumimoji="0" lang="ja-JP" altLang="en-US" sz="1200" b="0" i="0" u="none" strike="noStrike" cap="none" normalizeH="0" baseline="0" dirty="0">
                          <a:ln>
                            <a:noFill/>
                          </a:ln>
                          <a:solidFill>
                            <a:schemeClr val="tx1"/>
                          </a:solidFill>
                          <a:effectLst/>
                          <a:latin typeface="+mn-ea"/>
                          <a:ea typeface="+mn-ea"/>
                        </a:rPr>
                        <a:t>の検討</a:t>
                      </a:r>
                      <a:endParaRPr kumimoji="0" lang="en-US" altLang="ja-JP"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accent6"/>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1" indent="0" algn="l" defTabSz="914400" rtl="0" eaLnBrk="1" fontAlgn="base" latinLnBrk="0" hangingPunct="1">
                        <a:lnSpc>
                          <a:spcPct val="100000"/>
                        </a:lnSpc>
                        <a:spcBef>
                          <a:spcPts val="0"/>
                        </a:spcBef>
                        <a:spcAft>
                          <a:spcPct val="0"/>
                        </a:spcAft>
                        <a:buClr>
                          <a:schemeClr val="tx1"/>
                        </a:buClr>
                        <a:buSzTx/>
                        <a:buFont typeface="Wingdings" pitchFamily="2" charset="2"/>
                        <a:buNone/>
                        <a:tabLst/>
                      </a:pPr>
                      <a:endParaRPr kumimoji="0" lang="en-US" altLang="ja-JP"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extLst>
              </a:tr>
              <a:tr h="308711">
                <a:tc>
                  <a:txBody>
                    <a:bodyPr/>
                    <a:lstStyle/>
                    <a:p>
                      <a:pPr marL="0" marR="0" lvl="1" indent="0" algn="l" defTabSz="914400" rtl="0" eaLnBrk="1" fontAlgn="base" latinLnBrk="0" hangingPunct="1">
                        <a:lnSpc>
                          <a:spcPct val="100000"/>
                        </a:lnSpc>
                        <a:spcBef>
                          <a:spcPts val="0"/>
                        </a:spcBef>
                        <a:spcAft>
                          <a:spcPct val="0"/>
                        </a:spcAft>
                        <a:buClr>
                          <a:schemeClr val="tx1"/>
                        </a:buClr>
                        <a:buSzTx/>
                        <a:buFont typeface="Wingdings" pitchFamily="2" charset="2"/>
                        <a:buNone/>
                        <a:tabLst/>
                      </a:pPr>
                      <a:r>
                        <a:rPr kumimoji="0" lang="ja-JP" altLang="en-US" sz="1200" b="0" i="0" u="none" strike="noStrike" cap="none" normalizeH="0" baseline="0" dirty="0">
                          <a:ln>
                            <a:noFill/>
                          </a:ln>
                          <a:solidFill>
                            <a:schemeClr val="tx1"/>
                          </a:solidFill>
                          <a:effectLst/>
                          <a:latin typeface="+mn-ea"/>
                          <a:ea typeface="+mn-ea"/>
                        </a:rPr>
                        <a:t>　②</a:t>
                      </a:r>
                      <a:r>
                        <a:rPr kumimoji="0" lang="en-US" altLang="ja-JP" sz="1200" b="0" i="0" u="none" strike="noStrike" cap="none" normalizeH="0" baseline="0" dirty="0">
                          <a:ln>
                            <a:noFill/>
                          </a:ln>
                          <a:solidFill>
                            <a:schemeClr val="tx1"/>
                          </a:solidFill>
                          <a:effectLst/>
                          <a:latin typeface="+mn-ea"/>
                          <a:ea typeface="+mn-ea"/>
                        </a:rPr>
                        <a:t>XXX</a:t>
                      </a:r>
                      <a:r>
                        <a:rPr kumimoji="0" lang="ja-JP" altLang="en-US" sz="1200" b="0" i="0" u="none" strike="noStrike" cap="none" normalizeH="0" baseline="0" dirty="0">
                          <a:ln>
                            <a:noFill/>
                          </a:ln>
                          <a:solidFill>
                            <a:schemeClr val="tx1"/>
                          </a:solidFill>
                          <a:effectLst/>
                          <a:latin typeface="+mn-ea"/>
                          <a:ea typeface="+mn-ea"/>
                        </a:rPr>
                        <a:t>の選定</a:t>
                      </a:r>
                      <a:endParaRPr kumimoji="0" lang="en-US" altLang="ja-JP"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accent6"/>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1" indent="0" algn="l" defTabSz="914400" rtl="0" eaLnBrk="1" fontAlgn="base" latinLnBrk="0" hangingPunct="1">
                        <a:lnSpc>
                          <a:spcPct val="100000"/>
                        </a:lnSpc>
                        <a:spcBef>
                          <a:spcPts val="0"/>
                        </a:spcBef>
                        <a:spcAft>
                          <a:spcPct val="0"/>
                        </a:spcAft>
                        <a:buClr>
                          <a:schemeClr val="tx1"/>
                        </a:buClr>
                        <a:buSzTx/>
                        <a:buFont typeface="Wingdings" pitchFamily="2" charset="2"/>
                        <a:buNone/>
                        <a:tabLst/>
                      </a:pPr>
                      <a:endParaRPr kumimoji="0" lang="en-US" altLang="ja-JP"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extLst>
              </a:tr>
              <a:tr h="308711">
                <a:tc>
                  <a:txBody>
                    <a:bodyPr/>
                    <a:lstStyle/>
                    <a:p>
                      <a:pPr marL="0" marR="0" lvl="1" indent="0" algn="l" defTabSz="914400" rtl="0" eaLnBrk="1" fontAlgn="base" latinLnBrk="0" hangingPunct="1">
                        <a:lnSpc>
                          <a:spcPct val="100000"/>
                        </a:lnSpc>
                        <a:spcBef>
                          <a:spcPts val="0"/>
                        </a:spcBef>
                        <a:spcAft>
                          <a:spcPct val="0"/>
                        </a:spcAft>
                        <a:buClr>
                          <a:schemeClr val="tx1"/>
                        </a:buClr>
                        <a:buSzTx/>
                        <a:buFont typeface="Wingdings" pitchFamily="2" charset="2"/>
                        <a:buNone/>
                        <a:tabLst/>
                      </a:pPr>
                      <a:r>
                        <a:rPr kumimoji="0" lang="ja-JP" altLang="en-US" sz="1200" b="0" i="0" u="none" strike="noStrike" cap="none" normalizeH="0" baseline="0" dirty="0">
                          <a:ln>
                            <a:noFill/>
                          </a:ln>
                          <a:solidFill>
                            <a:schemeClr val="tx1"/>
                          </a:solidFill>
                          <a:effectLst/>
                          <a:latin typeface="+mn-ea"/>
                          <a:ea typeface="+mn-ea"/>
                        </a:rPr>
                        <a:t>　③</a:t>
                      </a:r>
                      <a:r>
                        <a:rPr kumimoji="0" lang="en-US" altLang="ja-JP" sz="1200" b="0" i="0" u="none" strike="noStrike" cap="none" normalizeH="0" baseline="0" dirty="0">
                          <a:ln>
                            <a:noFill/>
                          </a:ln>
                          <a:solidFill>
                            <a:schemeClr val="tx1"/>
                          </a:solidFill>
                          <a:effectLst/>
                          <a:latin typeface="+mn-ea"/>
                          <a:ea typeface="+mn-ea"/>
                        </a:rPr>
                        <a:t>XXX</a:t>
                      </a:r>
                      <a:r>
                        <a:rPr kumimoji="0" lang="ja-JP" altLang="en-US" sz="1200" b="0" i="0" u="none" strike="noStrike" cap="none" normalizeH="0" baseline="0" dirty="0">
                          <a:ln>
                            <a:noFill/>
                          </a:ln>
                          <a:solidFill>
                            <a:schemeClr val="tx1"/>
                          </a:solidFill>
                          <a:effectLst/>
                          <a:latin typeface="+mn-ea"/>
                          <a:ea typeface="+mn-ea"/>
                        </a:rPr>
                        <a:t>に対する広報</a:t>
                      </a:r>
                      <a:endParaRPr kumimoji="0" lang="en-US" altLang="ja-JP"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accent6"/>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1" indent="0" algn="l" defTabSz="914400" rtl="0" eaLnBrk="1" fontAlgn="base" latinLnBrk="0" hangingPunct="1">
                        <a:lnSpc>
                          <a:spcPct val="100000"/>
                        </a:lnSpc>
                        <a:spcBef>
                          <a:spcPts val="0"/>
                        </a:spcBef>
                        <a:spcAft>
                          <a:spcPct val="0"/>
                        </a:spcAft>
                        <a:buClr>
                          <a:schemeClr val="tx1"/>
                        </a:buClr>
                        <a:buSzTx/>
                        <a:buFont typeface="Wingdings" pitchFamily="2" charset="2"/>
                        <a:buNone/>
                        <a:tabLst/>
                      </a:pPr>
                      <a:endParaRPr kumimoji="0" lang="en-US" altLang="ja-JP"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extLst>
              </a:tr>
              <a:tr h="308711">
                <a:tc>
                  <a:txBody>
                    <a:bodyPr/>
                    <a:lstStyle/>
                    <a:p>
                      <a:pPr marL="0" marR="0" lvl="1" indent="0" algn="l" defTabSz="914400" rtl="0" eaLnBrk="1" fontAlgn="base" latinLnBrk="0" hangingPunct="1">
                        <a:lnSpc>
                          <a:spcPct val="100000"/>
                        </a:lnSpc>
                        <a:spcBef>
                          <a:spcPts val="0"/>
                        </a:spcBef>
                        <a:spcAft>
                          <a:spcPct val="0"/>
                        </a:spcAft>
                        <a:buClr>
                          <a:schemeClr val="tx1"/>
                        </a:buClr>
                        <a:buSzTx/>
                        <a:buFont typeface="Wingdings" pitchFamily="2" charset="2"/>
                        <a:buNone/>
                        <a:tabLst/>
                      </a:pPr>
                      <a:r>
                        <a:rPr kumimoji="0" lang="ja-JP" altLang="en-US" sz="1200" b="0" i="0" u="none" strike="noStrike" cap="none" normalizeH="0" baseline="0" dirty="0">
                          <a:ln>
                            <a:noFill/>
                          </a:ln>
                          <a:solidFill>
                            <a:schemeClr val="tx1"/>
                          </a:solidFill>
                          <a:effectLst/>
                          <a:latin typeface="+mn-ea"/>
                          <a:ea typeface="+mn-ea"/>
                        </a:rPr>
                        <a:t>　④</a:t>
                      </a:r>
                      <a:r>
                        <a:rPr kumimoji="0" lang="en-US" altLang="ja-JP" sz="1200" b="0" i="0" u="none" strike="noStrike" cap="none" normalizeH="0" baseline="0" dirty="0">
                          <a:ln>
                            <a:noFill/>
                          </a:ln>
                          <a:solidFill>
                            <a:schemeClr val="tx1"/>
                          </a:solidFill>
                          <a:effectLst/>
                          <a:latin typeface="+mn-ea"/>
                          <a:ea typeface="+mn-ea"/>
                        </a:rPr>
                        <a:t>XXX</a:t>
                      </a:r>
                    </a:p>
                  </a:txBody>
                  <a:tcPr marL="0" marR="0" marT="0" marB="0" anchor="ctr" horzOverflow="overflow">
                    <a:lnL w="12700" cap="flat" cmpd="sng" algn="ctr">
                      <a:solidFill>
                        <a:schemeClr val="accent6"/>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1" indent="0" algn="l" defTabSz="914400" rtl="0" eaLnBrk="1" fontAlgn="base" latinLnBrk="0" hangingPunct="1">
                        <a:lnSpc>
                          <a:spcPct val="100000"/>
                        </a:lnSpc>
                        <a:spcBef>
                          <a:spcPts val="0"/>
                        </a:spcBef>
                        <a:spcAft>
                          <a:spcPct val="0"/>
                        </a:spcAft>
                        <a:buClr>
                          <a:schemeClr val="tx1"/>
                        </a:buClr>
                        <a:buSzTx/>
                        <a:buFont typeface="Wingdings" pitchFamily="2" charset="2"/>
                        <a:buNone/>
                        <a:tabLst/>
                      </a:pPr>
                      <a:endParaRPr kumimoji="0" lang="en-US" altLang="ja-JP"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extLst>
              </a:tr>
              <a:tr h="308711">
                <a:tc>
                  <a:txBody>
                    <a:bodyPr/>
                    <a:lstStyle/>
                    <a:p>
                      <a:pPr marL="0" marR="0" lvl="1" indent="0" algn="l" defTabSz="914400" rtl="0" eaLnBrk="1" fontAlgn="base" latinLnBrk="0" hangingPunct="1">
                        <a:lnSpc>
                          <a:spcPct val="100000"/>
                        </a:lnSpc>
                        <a:spcBef>
                          <a:spcPts val="0"/>
                        </a:spcBef>
                        <a:spcAft>
                          <a:spcPct val="0"/>
                        </a:spcAft>
                        <a:buClr>
                          <a:schemeClr val="tx1"/>
                        </a:buClr>
                        <a:buSzTx/>
                        <a:buFont typeface="Wingdings" pitchFamily="2" charset="2"/>
                        <a:buNone/>
                        <a:tabLst/>
                        <a:defRPr/>
                      </a:pPr>
                      <a:r>
                        <a:rPr kumimoji="0" lang="ja-JP" altLang="en-US" sz="1200" b="0" i="0" u="none" strike="noStrike" cap="none" normalizeH="0" baseline="0" dirty="0">
                          <a:ln>
                            <a:noFill/>
                          </a:ln>
                          <a:solidFill>
                            <a:schemeClr val="tx1"/>
                          </a:solidFill>
                          <a:effectLst/>
                          <a:latin typeface="+mn-ea"/>
                          <a:ea typeface="+mn-ea"/>
                        </a:rPr>
                        <a:t>　⑤</a:t>
                      </a:r>
                      <a:r>
                        <a:rPr kumimoji="0" lang="en-US" altLang="ja-JP" sz="1200" b="0" i="0" u="none" strike="noStrike" cap="none" normalizeH="0" baseline="0" dirty="0">
                          <a:ln>
                            <a:noFill/>
                          </a:ln>
                          <a:solidFill>
                            <a:schemeClr val="tx1"/>
                          </a:solidFill>
                          <a:effectLst/>
                          <a:latin typeface="+mn-ea"/>
                          <a:ea typeface="+mn-ea"/>
                        </a:rPr>
                        <a:t>XXX</a:t>
                      </a:r>
                      <a:r>
                        <a:rPr kumimoji="0" lang="ja-JP" altLang="en-US" sz="1200" b="0" i="0" u="none" strike="noStrike" cap="none" normalizeH="0" baseline="0" dirty="0">
                          <a:ln>
                            <a:noFill/>
                          </a:ln>
                          <a:solidFill>
                            <a:schemeClr val="tx1"/>
                          </a:solidFill>
                          <a:effectLst/>
                          <a:latin typeface="+mn-ea"/>
                          <a:ea typeface="+mn-ea"/>
                        </a:rPr>
                        <a:t>実施</a:t>
                      </a:r>
                      <a:endParaRPr kumimoji="0" lang="en-US" altLang="ja-JP"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accent6"/>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1" indent="0" algn="l" defTabSz="914400" rtl="0" eaLnBrk="1" fontAlgn="base" latinLnBrk="0" hangingPunct="1">
                        <a:lnSpc>
                          <a:spcPct val="100000"/>
                        </a:lnSpc>
                        <a:spcBef>
                          <a:spcPts val="0"/>
                        </a:spcBef>
                        <a:spcAft>
                          <a:spcPct val="0"/>
                        </a:spcAft>
                        <a:buClr>
                          <a:schemeClr val="tx1"/>
                        </a:buClr>
                        <a:buSzTx/>
                        <a:buFont typeface="Wingdings" pitchFamily="2" charset="2"/>
                        <a:buNone/>
                        <a:tabLst/>
                        <a:defRPr/>
                      </a:pPr>
                      <a:endParaRPr kumimoji="0" lang="en-US" altLang="ja-JP"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extLst>
              </a:tr>
              <a:tr h="308711">
                <a:tc>
                  <a:txBody>
                    <a:bodyPr/>
                    <a:lstStyle/>
                    <a:p>
                      <a:pPr marL="0" marR="0" lvl="1" indent="0" algn="l" defTabSz="914400" rtl="0" eaLnBrk="1" fontAlgn="base" latinLnBrk="0" hangingPunct="1">
                        <a:lnSpc>
                          <a:spcPct val="100000"/>
                        </a:lnSpc>
                        <a:spcBef>
                          <a:spcPts val="0"/>
                        </a:spcBef>
                        <a:spcAft>
                          <a:spcPct val="0"/>
                        </a:spcAft>
                        <a:buClr>
                          <a:schemeClr val="tx1"/>
                        </a:buClr>
                        <a:buSzTx/>
                        <a:buFont typeface="Wingdings" pitchFamily="2" charset="2"/>
                        <a:buNone/>
                        <a:tabLst/>
                        <a:defRPr/>
                      </a:pPr>
                      <a:r>
                        <a:rPr kumimoji="0" lang="ja-JP" altLang="en-US" sz="1200" b="0" i="0" u="none" strike="noStrike" cap="none" normalizeH="0" baseline="0" dirty="0">
                          <a:ln>
                            <a:noFill/>
                          </a:ln>
                          <a:solidFill>
                            <a:schemeClr val="tx1"/>
                          </a:solidFill>
                          <a:effectLst/>
                          <a:latin typeface="+mn-ea"/>
                          <a:ea typeface="+mn-ea"/>
                        </a:rPr>
                        <a:t>　⑥</a:t>
                      </a:r>
                      <a:r>
                        <a:rPr kumimoji="0" lang="en-US" altLang="ja-JP" sz="1200" b="0" i="0" u="none" strike="noStrike" cap="none" normalizeH="0" baseline="0" dirty="0">
                          <a:ln>
                            <a:noFill/>
                          </a:ln>
                          <a:solidFill>
                            <a:schemeClr val="tx1"/>
                          </a:solidFill>
                          <a:effectLst/>
                          <a:latin typeface="+mn-ea"/>
                          <a:ea typeface="+mn-ea"/>
                        </a:rPr>
                        <a:t>XXX</a:t>
                      </a:r>
                      <a:r>
                        <a:rPr kumimoji="0" lang="ja-JP" altLang="en-US" sz="1200" b="0" i="0" u="none" strike="noStrike" cap="none" normalizeH="0" baseline="0" dirty="0">
                          <a:ln>
                            <a:noFill/>
                          </a:ln>
                          <a:solidFill>
                            <a:schemeClr val="tx1"/>
                          </a:solidFill>
                          <a:effectLst/>
                          <a:latin typeface="+mn-ea"/>
                          <a:ea typeface="+mn-ea"/>
                        </a:rPr>
                        <a:t>の効果測定</a:t>
                      </a:r>
                      <a:endParaRPr kumimoji="0" lang="en-US" altLang="ja-JP"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accent6"/>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1" indent="0" algn="l" defTabSz="914400" rtl="0" eaLnBrk="1" fontAlgn="base" latinLnBrk="0" hangingPunct="1">
                        <a:lnSpc>
                          <a:spcPct val="100000"/>
                        </a:lnSpc>
                        <a:spcBef>
                          <a:spcPts val="0"/>
                        </a:spcBef>
                        <a:spcAft>
                          <a:spcPct val="0"/>
                        </a:spcAft>
                        <a:buClr>
                          <a:schemeClr val="tx1"/>
                        </a:buClr>
                        <a:buSzTx/>
                        <a:buFont typeface="Wingdings" pitchFamily="2" charset="2"/>
                        <a:buNone/>
                        <a:tabLst/>
                        <a:defRPr/>
                      </a:pPr>
                      <a:endParaRPr kumimoji="0" lang="en-US" altLang="ja-JP"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0"/>
                        </a:spcBef>
                        <a:spcAft>
                          <a:spcPct val="0"/>
                        </a:spcAft>
                        <a:buClr>
                          <a:schemeClr val="tx1"/>
                        </a:buClr>
                        <a:buSzPct val="80000"/>
                        <a:buFont typeface="Wingdings" pitchFamily="2" charset="2"/>
                        <a:buNone/>
                        <a:tabLst/>
                      </a:pPr>
                      <a:endParaRPr kumimoji="0" lang="ja-JP" altLang="en-US" sz="1200" b="0" i="0" u="none" strike="noStrike" cap="none" normalizeH="0" baseline="0" dirty="0">
                        <a:ln>
                          <a:noFill/>
                        </a:ln>
                        <a:solidFill>
                          <a:schemeClr val="tx1"/>
                        </a:solidFill>
                        <a:effectLst/>
                        <a:latin typeface="+mn-ea"/>
                        <a:ea typeface="+mn-ea"/>
                      </a:endParaRPr>
                    </a:p>
                  </a:txBody>
                  <a:tcPr marL="0" marR="0" marT="0" marB="0" anchor="ctr" horzOverflow="overflow">
                    <a:lnL w="12700" cap="flat" cmpd="sng" algn="ctr">
                      <a:solidFill>
                        <a:schemeClr val="bg2"/>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extLst>
              </a:tr>
              <a:tr h="308711">
                <a:tc gridSpan="7">
                  <a:txBody>
                    <a:bodyPr/>
                    <a:lstStyle/>
                    <a:p>
                      <a:pPr marL="0" indent="0"/>
                      <a:r>
                        <a:rPr kumimoji="1" lang="ja-JP" altLang="en-US" sz="1200" b="1" dirty="0"/>
                        <a:t>（</a:t>
                      </a:r>
                      <a:r>
                        <a:rPr kumimoji="1" lang="en-US" altLang="ja-JP" sz="1200" b="1" dirty="0"/>
                        <a:t>3</a:t>
                      </a:r>
                      <a:r>
                        <a:rPr kumimoji="1" lang="ja-JP" altLang="en-US" sz="1200" b="1" dirty="0"/>
                        <a:t>）</a:t>
                      </a:r>
                      <a:r>
                        <a:rPr lang="en-US" altLang="ja-JP" sz="1200" b="1" dirty="0"/>
                        <a:t>XXX</a:t>
                      </a:r>
                      <a:endParaRPr kumimoji="1" lang="ja-JP" altLang="en-US" sz="1200" b="1" dirty="0"/>
                    </a:p>
                  </a:txBody>
                  <a:tcPr marL="0" marR="0" marT="0" marB="0" anchor="ctr">
                    <a:lnL w="12700" cap="flat" cmpd="sng" algn="ctr">
                      <a:solidFill>
                        <a:schemeClr val="accent6"/>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accent6">
                        <a:lumMod val="20000"/>
                        <a:lumOff val="80000"/>
                      </a:schemeClr>
                    </a:solidFill>
                  </a:tcPr>
                </a:tc>
                <a:tc hMerge="1">
                  <a:txBody>
                    <a:bodyPr/>
                    <a:lstStyle/>
                    <a:p>
                      <a:endParaRPr kumimoji="1" lang="ja-JP" altLang="en-US"/>
                    </a:p>
                  </a:txBody>
                  <a:tcPr/>
                </a:tc>
                <a:tc hMerge="1">
                  <a:txBody>
                    <a:bodyPr/>
                    <a:lstStyle/>
                    <a:p>
                      <a:endParaRPr kumimoji="1" lang="ja-JP" altLang="en-US"/>
                    </a:p>
                  </a:txBody>
                  <a:tcPr>
                    <a:lnL w="28575" cap="flat" cmpd="sng" algn="ctr">
                      <a:solidFill>
                        <a:schemeClr val="accent6"/>
                      </a:solidFill>
                      <a:prstDash val="solid"/>
                      <a:round/>
                      <a:headEnd type="none" w="med" len="med"/>
                      <a:tailEnd type="none" w="med" len="med"/>
                    </a:lnL>
                    <a:lnT w="12700" cap="flat" cmpd="sng" algn="ctr">
                      <a:solidFill>
                        <a:schemeClr val="tx1">
                          <a:lumMod val="50000"/>
                          <a:lumOff val="50000"/>
                        </a:schemeClr>
                      </a:solidFill>
                      <a:prstDash val="solid"/>
                      <a:round/>
                      <a:headEnd type="none" w="med" len="med"/>
                      <a:tailEnd type="none" w="med" len="med"/>
                    </a:lnT>
                  </a:tcPr>
                </a:tc>
                <a:tc hMerge="1">
                  <a:txBody>
                    <a:bodyPr/>
                    <a:lstStyle/>
                    <a:p>
                      <a:endParaRPr kumimoji="1" lang="ja-JP" altLang="en-US"/>
                    </a:p>
                  </a:txBody>
                  <a:tcPr/>
                </a:tc>
                <a:tc hMerge="1">
                  <a:txBody>
                    <a:bodyPr/>
                    <a:lstStyle/>
                    <a:p>
                      <a:endParaRPr kumimoji="1" lang="ja-JP" altLang="en-US"/>
                    </a:p>
                  </a:txBody>
                  <a:tcPr/>
                </a:tc>
                <a:tc hMerge="1">
                  <a:txBody>
                    <a:bodyPr/>
                    <a:lstStyle/>
                    <a:p>
                      <a:pPr marL="0" marR="0" indent="0" algn="ctr" rtl="0" eaLnBrk="1" fontAlgn="base" latinLnBrk="0" hangingPunct="1">
                        <a:spcBef>
                          <a:spcPts val="0"/>
                        </a:spcBef>
                        <a:spcAft>
                          <a:spcPts val="0"/>
                        </a:spcAft>
                      </a:pPr>
                      <a:endParaRPr lang="ja-JP" altLang="en-US" sz="1200" b="0" i="0" u="none" strike="noStrike">
                        <a:effectLst/>
                        <a:latin typeface="Arial" panose="020B0604020202020204" pitchFamily="34" charset="0"/>
                      </a:endParaRPr>
                    </a:p>
                  </a:txBody>
                  <a:tcPr marL="9525" marR="9525" marT="9525"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a:noFill/>
                    </a:lnTlToBr>
                    <a:lnBlToTr>
                      <a:noFill/>
                    </a:lnBlToTr>
                    <a:solidFill>
                      <a:schemeClr val="accent3">
                        <a:lumMod val="20000"/>
                        <a:lumOff val="80000"/>
                      </a:schemeClr>
                    </a:solidFill>
                  </a:tcPr>
                </a:tc>
                <a:tc hMerge="1">
                  <a:txBody>
                    <a:bodyPr/>
                    <a:lstStyle/>
                    <a:p>
                      <a:endParaRPr kumimoji="1" lang="ja-JP" altLang="en-US"/>
                    </a:p>
                  </a:txBody>
                  <a:tcPr/>
                </a:tc>
                <a:tc>
                  <a:txBody>
                    <a:bodyPr/>
                    <a:lstStyle/>
                    <a:p>
                      <a:pPr marL="0" indent="0"/>
                      <a:endParaRPr kumimoji="1" lang="ja-JP" altLang="en-US" sz="1200" b="1" dirty="0"/>
                    </a:p>
                  </a:txBody>
                  <a:tcPr marL="0" marR="0" marT="0" marB="0" anchor="ct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p>
                      <a:pPr marL="0" indent="0"/>
                      <a:endParaRPr kumimoji="1" lang="ja-JP" altLang="en-US" sz="1200" b="1" dirty="0"/>
                    </a:p>
                  </a:txBody>
                  <a:tcPr marL="0" marR="0" marT="0" marB="0" anchor="ct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p>
                      <a:pPr marL="0" indent="0"/>
                      <a:endParaRPr kumimoji="1" lang="ja-JP" altLang="en-US" sz="1200" b="1" dirty="0"/>
                    </a:p>
                  </a:txBody>
                  <a:tcPr marL="0" marR="0" marT="0" marB="0" anchor="ctr">
                    <a:lnL w="12700" cap="flat" cmpd="sng" algn="ctr">
                      <a:solidFill>
                        <a:schemeClr val="bg2"/>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extLst>
              </a:tr>
              <a:tr h="308711">
                <a:tc>
                  <a:txBody>
                    <a:bodyPr/>
                    <a:lstStyle/>
                    <a:p>
                      <a:pPr marL="0" marR="0" indent="0" algn="l" rtl="0" eaLnBrk="1" fontAlgn="base" latinLnBrk="0" hangingPunct="1">
                        <a:spcBef>
                          <a:spcPts val="0"/>
                        </a:spcBef>
                        <a:spcAft>
                          <a:spcPts val="0"/>
                        </a:spcAft>
                      </a:pPr>
                      <a:r>
                        <a:rPr lang="ja-JP" altLang="en-US" sz="1200" b="0" i="0" u="none" strike="noStrike" kern="1200" baseline="0" dirty="0">
                          <a:ln>
                            <a:noFill/>
                          </a:ln>
                          <a:solidFill>
                            <a:srgbClr val="000000"/>
                          </a:solidFill>
                          <a:effectLst/>
                          <a:latin typeface="Yu Gothic UI" panose="020B0500000000000000" pitchFamily="50" charset="-128"/>
                          <a:ea typeface="Yu Gothic UI" panose="020B0500000000000000" pitchFamily="50" charset="-128"/>
                        </a:rPr>
                        <a:t>　①</a:t>
                      </a:r>
                      <a:r>
                        <a:rPr lang="en-US" altLang="ja-JP" sz="1200" b="0" dirty="0"/>
                        <a:t>XXX</a:t>
                      </a:r>
                      <a:r>
                        <a:rPr lang="ja-JP" altLang="en-US" sz="1200" b="0" dirty="0"/>
                        <a:t>を踏まえた再検討</a:t>
                      </a:r>
                      <a:endParaRPr lang="ja-JP" altLang="en-US" sz="1200" b="0" i="0" u="none" strike="noStrike" dirty="0">
                        <a:effectLst/>
                        <a:latin typeface="Arial" panose="020B0604020202020204" pitchFamily="34" charset="0"/>
                      </a:endParaRPr>
                    </a:p>
                  </a:txBody>
                  <a:tcPr marL="9525" marR="9525" marT="9525" marB="0" anchor="ctr">
                    <a:lnL w="12700" cap="flat" cmpd="sng" algn="ctr">
                      <a:solidFill>
                        <a:schemeClr val="accent6"/>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a:noFill/>
                    </a:lnTlToBr>
                    <a:lnBlToTr>
                      <a:noFill/>
                    </a:lnBlToTr>
                    <a:noFill/>
                  </a:tcPr>
                </a:tc>
                <a:tc>
                  <a:txBody>
                    <a:bodyPr/>
                    <a:lstStyle/>
                    <a:p>
                      <a:pPr marL="0" marR="0" indent="0" algn="l" rtl="0" eaLnBrk="1" fontAlgn="base" latinLnBrk="0" hangingPunct="1">
                        <a:spcBef>
                          <a:spcPts val="0"/>
                        </a:spcBef>
                        <a:spcAft>
                          <a:spcPts val="0"/>
                        </a:spcAft>
                      </a:pPr>
                      <a:endParaRPr lang="ja-JP" altLang="en-US" sz="1200" b="0" i="0" u="none" strike="noStrike" dirty="0">
                        <a:effectLst/>
                        <a:latin typeface="Arial" panose="020B0604020202020204" pitchFamily="34" charset="0"/>
                      </a:endParaRPr>
                    </a:p>
                  </a:txBody>
                  <a:tcPr marL="9525" marR="9525" marT="9525" marB="0" anchor="ct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a:noFill/>
                    </a:lnTlToBr>
                    <a:lnBlToTr>
                      <a:noFill/>
                    </a:lnBlToTr>
                    <a:noFill/>
                  </a:tcPr>
                </a:tc>
                <a:tc>
                  <a:txBody>
                    <a:bodyPr/>
                    <a:lstStyle/>
                    <a:p>
                      <a:pPr marL="0" marR="0" indent="0" algn="ctr" rtl="0" eaLnBrk="1" fontAlgn="base" latinLnBrk="0" hangingPunct="1">
                        <a:spcBef>
                          <a:spcPts val="0"/>
                        </a:spcBef>
                        <a:spcAft>
                          <a:spcPts val="0"/>
                        </a:spcAft>
                      </a:pPr>
                      <a:endParaRPr lang="ja-JP" altLang="en-US" sz="1200" b="0" i="0" u="none" strike="noStrike" dirty="0">
                        <a:effectLst/>
                        <a:latin typeface="Arial" panose="020B0604020202020204" pitchFamily="34" charset="0"/>
                      </a:endParaRPr>
                    </a:p>
                  </a:txBody>
                  <a:tcPr marL="9525" marR="9525" marT="9525" marB="0" anchor="ct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a:noFill/>
                    </a:lnTlToBr>
                    <a:lnBlToTr>
                      <a:noFill/>
                    </a:lnBlToTr>
                    <a:noFill/>
                  </a:tcPr>
                </a:tc>
                <a:tc>
                  <a:txBody>
                    <a:bodyPr/>
                    <a:lstStyle/>
                    <a:p>
                      <a:pPr marL="0" marR="0" indent="0" algn="ctr" rtl="0" eaLnBrk="1" fontAlgn="base" latinLnBrk="0" hangingPunct="1">
                        <a:spcBef>
                          <a:spcPts val="0"/>
                        </a:spcBef>
                        <a:spcAft>
                          <a:spcPts val="0"/>
                        </a:spcAft>
                      </a:pPr>
                      <a:endParaRPr lang="ja-JP" altLang="en-US" sz="1200" b="0" i="0" u="none" strike="noStrike" dirty="0">
                        <a:effectLst/>
                        <a:latin typeface="Arial" panose="020B0604020202020204" pitchFamily="34" charset="0"/>
                      </a:endParaRPr>
                    </a:p>
                  </a:txBody>
                  <a:tcPr marL="9525" marR="9525" marT="9525" marB="0" anchor="ct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a:noFill/>
                    </a:lnTlToBr>
                    <a:lnBlToTr>
                      <a:noFill/>
                    </a:lnBlToTr>
                    <a:noFill/>
                  </a:tcPr>
                </a:tc>
                <a:tc>
                  <a:txBody>
                    <a:bodyPr/>
                    <a:lstStyle/>
                    <a:p>
                      <a:pPr marL="0" marR="0" indent="0" algn="ctr" rtl="0" eaLnBrk="1" fontAlgn="base" latinLnBrk="0" hangingPunct="1">
                        <a:spcBef>
                          <a:spcPts val="0"/>
                        </a:spcBef>
                        <a:spcAft>
                          <a:spcPts val="0"/>
                        </a:spcAft>
                      </a:pPr>
                      <a:endParaRPr lang="ja-JP" altLang="en-US" sz="1200" b="0" i="0" u="none" strike="noStrike" dirty="0">
                        <a:effectLst/>
                        <a:latin typeface="Arial" panose="020B0604020202020204" pitchFamily="34" charset="0"/>
                      </a:endParaRPr>
                    </a:p>
                  </a:txBody>
                  <a:tcPr marL="9525" marR="9525" marT="9525" marB="0" anchor="ct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a:noFill/>
                    </a:lnTlToBr>
                    <a:lnBlToTr>
                      <a:noFill/>
                    </a:lnBlToTr>
                    <a:noFill/>
                  </a:tcPr>
                </a:tc>
                <a:tc>
                  <a:txBody>
                    <a:bodyPr/>
                    <a:lstStyle/>
                    <a:p>
                      <a:pPr marL="0" marR="0" indent="0" algn="ctr" rtl="0" eaLnBrk="1" fontAlgn="base" latinLnBrk="0" hangingPunct="1">
                        <a:spcBef>
                          <a:spcPts val="0"/>
                        </a:spcBef>
                        <a:spcAft>
                          <a:spcPts val="0"/>
                        </a:spcAft>
                      </a:pPr>
                      <a:endParaRPr lang="ja-JP" altLang="en-US" sz="1200" b="0" i="0" u="none" strike="noStrike" dirty="0">
                        <a:effectLst/>
                        <a:latin typeface="Arial" panose="020B0604020202020204" pitchFamily="34" charset="0"/>
                      </a:endParaRPr>
                    </a:p>
                  </a:txBody>
                  <a:tcPr marL="9525" marR="9525" marT="9525" marB="0" anchor="ct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a:noFill/>
                    </a:lnTlToBr>
                    <a:lnBlToTr>
                      <a:noFill/>
                    </a:lnBlToTr>
                    <a:noFill/>
                  </a:tcPr>
                </a:tc>
                <a:tc>
                  <a:txBody>
                    <a:bodyPr/>
                    <a:lstStyle/>
                    <a:p>
                      <a:pPr marL="0" marR="0" indent="0" algn="ctr" rtl="0" eaLnBrk="1" fontAlgn="base" latinLnBrk="0" hangingPunct="1">
                        <a:spcBef>
                          <a:spcPts val="0"/>
                        </a:spcBef>
                        <a:spcAft>
                          <a:spcPts val="0"/>
                        </a:spcAft>
                      </a:pPr>
                      <a:endParaRPr lang="ja-JP" altLang="en-US" sz="1200" b="0" i="0" u="none" strike="noStrike" dirty="0">
                        <a:effectLst/>
                        <a:latin typeface="Arial" panose="020B0604020202020204" pitchFamily="34" charset="0"/>
                      </a:endParaRPr>
                    </a:p>
                  </a:txBody>
                  <a:tcPr marL="9525" marR="9525" marT="9525" marB="0" anchor="ct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a:noFill/>
                    </a:lnTlToBr>
                    <a:lnBlToTr>
                      <a:noFill/>
                    </a:lnBlToTr>
                    <a:noFill/>
                  </a:tcPr>
                </a:tc>
                <a:tc>
                  <a:txBody>
                    <a:bodyPr/>
                    <a:lstStyle/>
                    <a:p>
                      <a:pPr marL="0" marR="0" indent="0" algn="ctr" rtl="0" eaLnBrk="1" fontAlgn="base" latinLnBrk="0" hangingPunct="1">
                        <a:spcBef>
                          <a:spcPts val="0"/>
                        </a:spcBef>
                        <a:spcAft>
                          <a:spcPts val="0"/>
                        </a:spcAft>
                      </a:pPr>
                      <a:endParaRPr lang="ja-JP" altLang="en-US" sz="1200" b="0" i="0" u="none" strike="noStrike" dirty="0">
                        <a:effectLst/>
                        <a:latin typeface="Arial" panose="020B0604020202020204" pitchFamily="34" charset="0"/>
                      </a:endParaRPr>
                    </a:p>
                  </a:txBody>
                  <a:tcPr marL="9525" marR="9525" marT="9525" marB="0" anchor="ct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a:noFill/>
                    </a:lnTlToBr>
                    <a:lnBlToTr>
                      <a:noFill/>
                    </a:lnBlToTr>
                    <a:noFill/>
                  </a:tcPr>
                </a:tc>
                <a:tc>
                  <a:txBody>
                    <a:bodyPr/>
                    <a:lstStyle/>
                    <a:p>
                      <a:pPr marL="0" marR="0" indent="0" algn="ctr" rtl="0" eaLnBrk="1" fontAlgn="base" latinLnBrk="0" hangingPunct="1">
                        <a:spcBef>
                          <a:spcPts val="0"/>
                        </a:spcBef>
                        <a:spcAft>
                          <a:spcPts val="0"/>
                        </a:spcAft>
                      </a:pPr>
                      <a:endParaRPr lang="ja-JP" altLang="en-US" sz="1200" b="0" i="0" u="none" strike="noStrike" dirty="0">
                        <a:effectLst/>
                        <a:latin typeface="Arial" panose="020B0604020202020204" pitchFamily="34" charset="0"/>
                      </a:endParaRPr>
                    </a:p>
                  </a:txBody>
                  <a:tcPr marL="9525" marR="9525" marT="9525" marB="0" anchor="ct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a:noFill/>
                    </a:lnTlToBr>
                    <a:lnBlToTr>
                      <a:noFill/>
                    </a:lnBlToTr>
                    <a:noFill/>
                  </a:tcPr>
                </a:tc>
                <a:tc>
                  <a:txBody>
                    <a:bodyPr/>
                    <a:lstStyle/>
                    <a:p>
                      <a:pPr marL="0" marR="0" indent="0" algn="ctr" rtl="0" eaLnBrk="1" fontAlgn="base" latinLnBrk="0" hangingPunct="1">
                        <a:spcBef>
                          <a:spcPts val="0"/>
                        </a:spcBef>
                        <a:spcAft>
                          <a:spcPts val="0"/>
                        </a:spcAft>
                      </a:pPr>
                      <a:endParaRPr lang="ja-JP" altLang="en-US" sz="1200" b="0" i="0" u="none" strike="noStrike" dirty="0">
                        <a:effectLst/>
                        <a:latin typeface="Arial" panose="020B0604020202020204" pitchFamily="34" charset="0"/>
                      </a:endParaRPr>
                    </a:p>
                  </a:txBody>
                  <a:tcPr marL="9525" marR="9525" marT="9525" marB="0" anchor="ctr">
                    <a:lnL w="12700" cap="flat" cmpd="sng" algn="ctr">
                      <a:solidFill>
                        <a:schemeClr val="bg2"/>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accent6"/>
                      </a:solidFill>
                      <a:prstDash val="solid"/>
                      <a:round/>
                      <a:headEnd type="none" w="med" len="med"/>
                      <a:tailEnd type="none" w="med" len="med"/>
                    </a:lnB>
                    <a:lnTlToBr>
                      <a:noFill/>
                    </a:lnTlToBr>
                    <a:lnBlToTr>
                      <a:noFill/>
                    </a:lnBlToTr>
                    <a:noFill/>
                  </a:tcPr>
                </a:tc>
                <a:extLst>
                  <a:ext uri="{0D108BD9-81ED-4DB2-BD59-A6C34878D82A}"/>
                </a:extLst>
              </a:tr>
            </a:tbl>
          </a:graphicData>
        </a:graphic>
      </p:graphicFrame>
      <p:sp>
        <p:nvSpPr>
          <p:cNvPr id="1216" name="吹き出し: 角を丸めた四角形 7"/>
          <p:cNvSpPr/>
          <p:nvPr/>
        </p:nvSpPr>
        <p:spPr bwMode="gray">
          <a:xfrm>
            <a:off x="5562923" y="3951810"/>
            <a:ext cx="1206188" cy="595926"/>
          </a:xfrm>
          <a:prstGeom prst="wedgeRoundRectCallout">
            <a:avLst>
              <a:gd name="adj1" fmla="val -85477"/>
              <a:gd name="adj2" fmla="val 26258"/>
              <a:gd name="adj3" fmla="val 16667"/>
            </a:avLst>
          </a:prstGeom>
          <a:solidFill>
            <a:schemeClr val="bg1">
              <a:lumMod val="95000"/>
            </a:schemeClr>
          </a:solidFill>
          <a:ln w="12700" algn="ctr">
            <a:solidFill>
              <a:schemeClr val="tx1"/>
            </a:solidFill>
            <a:miter lim="800000"/>
            <a:headEnd/>
            <a:tailEnd/>
          </a:ln>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171450" marR="0" indent="-171450" defTabSz="990564" rtl="0" eaLnBrk="1" fontAlgn="auto" latinLnBrk="0" hangingPunct="1">
              <a:lnSpc>
                <a:spcPct val="100000"/>
              </a:lnSpc>
              <a:spcBef>
                <a:spcPts val="0"/>
              </a:spcBef>
              <a:spcAft>
                <a:spcPts val="0"/>
              </a:spcAft>
              <a:buClrTx/>
              <a:buSzPct val="100000"/>
              <a:buFont typeface="Arial" panose="020B0604020202020204" pitchFamily="34" charset="0"/>
              <a:buChar char="•"/>
              <a:tabLst/>
            </a:pPr>
            <a:r>
              <a:rPr kumimoji="1" lang="en-US" altLang="ja-JP" sz="1000" b="0" i="0" u="none" strike="noStrike" kern="1200" cap="none" spc="0" normalizeH="0" baseline="0" noProof="0" dirty="0">
                <a:ln>
                  <a:noFill/>
                </a:ln>
                <a:solidFill>
                  <a:prstClr val="black"/>
                </a:solidFill>
                <a:effectLst/>
                <a:uLnTx/>
                <a:uFillTx/>
                <a:latin typeface="+mn-lt"/>
                <a:ea typeface="+mn-ea"/>
                <a:cs typeface="+mn-cs"/>
              </a:rPr>
              <a:t>XXX</a:t>
            </a:r>
          </a:p>
          <a:p>
            <a:pPr marL="171450" marR="0" indent="-171450" defTabSz="990564" rtl="0" eaLnBrk="1" fontAlgn="auto" latinLnBrk="0" hangingPunct="1">
              <a:lnSpc>
                <a:spcPct val="100000"/>
              </a:lnSpc>
              <a:spcBef>
                <a:spcPts val="0"/>
              </a:spcBef>
              <a:spcAft>
                <a:spcPts val="0"/>
              </a:spcAft>
              <a:buClrTx/>
              <a:buSzPct val="100000"/>
              <a:buFont typeface="Arial" panose="020B0604020202020204" pitchFamily="34" charset="0"/>
              <a:buChar char="•"/>
              <a:tabLst/>
            </a:pPr>
            <a:r>
              <a:rPr kumimoji="1" lang="en-US" altLang="ja-JP" sz="1000" b="0" i="0" u="none" strike="noStrike" kern="1200" cap="none" spc="0" normalizeH="0" baseline="0" noProof="0" dirty="0">
                <a:ln>
                  <a:noFill/>
                </a:ln>
                <a:solidFill>
                  <a:prstClr val="black"/>
                </a:solidFill>
                <a:effectLst/>
                <a:uLnTx/>
                <a:uFillTx/>
                <a:latin typeface="+mn-lt"/>
                <a:ea typeface="+mn-ea"/>
                <a:cs typeface="+mn-cs"/>
              </a:rPr>
              <a:t>XXX</a:t>
            </a:r>
          </a:p>
        </p:txBody>
      </p:sp>
      <p:sp>
        <p:nvSpPr>
          <p:cNvPr id="1217" name="正方形/長方形 8"/>
          <p:cNvSpPr/>
          <p:nvPr/>
        </p:nvSpPr>
        <p:spPr bwMode="gray">
          <a:xfrm>
            <a:off x="2641303" y="2775581"/>
            <a:ext cx="465791" cy="233263"/>
          </a:xfrm>
          <a:prstGeom prst="rect">
            <a:avLst/>
          </a:prstGeom>
          <a:solidFill>
            <a:schemeClr val="accent6"/>
          </a:solidFill>
          <a:ln w="12700" algn="ctr">
            <a:noFill/>
            <a:miter lim="800000"/>
            <a:headEnd/>
            <a:tailEnd/>
          </a:ln>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indent="0" algn="ctr" defTabSz="990564" rtl="0" eaLnBrk="1" fontAlgn="auto" latinLnBrk="0" hangingPunct="1">
              <a:lnSpc>
                <a:spcPct val="100000"/>
              </a:lnSpc>
              <a:spcBef>
                <a:spcPts val="0"/>
              </a:spcBef>
              <a:spcAft>
                <a:spcPts val="0"/>
              </a:spcAft>
              <a:buClrTx/>
              <a:buSzPct val="100000"/>
              <a:buFont typeface="Wingdings" panose="05000000000000000000" pitchFamily="2" charset="2"/>
              <a:buNone/>
              <a:tabLst/>
            </a:pPr>
            <a:r>
              <a:rPr kumimoji="1" lang="en-US" altLang="ja-JP" sz="1200" b="1" i="0" u="none" strike="noStrike" kern="1200" cap="none" spc="0" normalizeH="0" baseline="0" noProof="0" dirty="0">
                <a:ln>
                  <a:noFill/>
                </a:ln>
                <a:solidFill>
                  <a:schemeClr val="bg1"/>
                </a:solidFill>
                <a:effectLst/>
                <a:uLnTx/>
                <a:uFillTx/>
                <a:latin typeface="+mn-lt"/>
                <a:ea typeface="+mn-ea"/>
                <a:cs typeface="+mn-cs"/>
              </a:rPr>
              <a:t>XXX</a:t>
            </a:r>
            <a:endParaRPr kumimoji="1" lang="ja-JP" altLang="en-US" sz="1200" b="1" i="0" u="none" strike="noStrike" kern="1200" cap="none" spc="0" normalizeH="0" baseline="0" noProof="0" dirty="0">
              <a:ln>
                <a:noFill/>
              </a:ln>
              <a:solidFill>
                <a:schemeClr val="bg1"/>
              </a:solidFill>
              <a:effectLst/>
              <a:uLnTx/>
              <a:uFillTx/>
              <a:latin typeface="+mn-lt"/>
              <a:ea typeface="+mn-ea"/>
              <a:cs typeface="+mn-cs"/>
            </a:endParaRPr>
          </a:p>
        </p:txBody>
      </p:sp>
      <p:sp>
        <p:nvSpPr>
          <p:cNvPr id="1218" name="正方形/長方形 21"/>
          <p:cNvSpPr/>
          <p:nvPr/>
        </p:nvSpPr>
        <p:spPr bwMode="gray">
          <a:xfrm>
            <a:off x="3292679" y="3083495"/>
            <a:ext cx="1119087" cy="233263"/>
          </a:xfrm>
          <a:prstGeom prst="rect">
            <a:avLst/>
          </a:prstGeom>
          <a:solidFill>
            <a:schemeClr val="accent6"/>
          </a:solidFill>
          <a:ln w="12700" algn="ctr">
            <a:noFill/>
            <a:miter lim="800000"/>
            <a:headEnd/>
            <a:tailEnd/>
          </a:ln>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indent="0" algn="ctr" defTabSz="990564" rtl="0" eaLnBrk="1" fontAlgn="auto" latinLnBrk="0" hangingPunct="1">
              <a:lnSpc>
                <a:spcPct val="100000"/>
              </a:lnSpc>
              <a:spcBef>
                <a:spcPts val="0"/>
              </a:spcBef>
              <a:spcAft>
                <a:spcPts val="0"/>
              </a:spcAft>
              <a:buClrTx/>
              <a:buSzPct val="100000"/>
              <a:buFont typeface="Wingdings" panose="05000000000000000000" pitchFamily="2" charset="2"/>
              <a:buNone/>
              <a:tabLst/>
            </a:pPr>
            <a:r>
              <a:rPr kumimoji="1" lang="en-US" altLang="ja-JP" sz="1200" b="1" i="0" u="none" strike="noStrike" kern="1200" cap="none" spc="0" normalizeH="0" baseline="0" noProof="0" dirty="0">
                <a:ln>
                  <a:noFill/>
                </a:ln>
                <a:solidFill>
                  <a:schemeClr val="bg1"/>
                </a:solidFill>
                <a:effectLst/>
                <a:uLnTx/>
                <a:uFillTx/>
                <a:latin typeface="+mn-lt"/>
                <a:ea typeface="+mn-ea"/>
                <a:cs typeface="+mn-cs"/>
              </a:rPr>
              <a:t>XXX</a:t>
            </a:r>
            <a:endParaRPr kumimoji="1" lang="ja-JP" altLang="en-US" sz="1200" b="1" i="0" u="none" strike="noStrike" kern="1200" cap="none" spc="0" normalizeH="0" baseline="0" noProof="0" dirty="0">
              <a:ln>
                <a:noFill/>
              </a:ln>
              <a:solidFill>
                <a:schemeClr val="bg1"/>
              </a:solidFill>
              <a:effectLst/>
              <a:uLnTx/>
              <a:uFillTx/>
              <a:latin typeface="+mn-lt"/>
              <a:ea typeface="+mn-ea"/>
              <a:cs typeface="+mn-cs"/>
            </a:endParaRPr>
          </a:p>
        </p:txBody>
      </p:sp>
      <p:sp>
        <p:nvSpPr>
          <p:cNvPr id="1219" name="正方形/長方形 22"/>
          <p:cNvSpPr/>
          <p:nvPr/>
        </p:nvSpPr>
        <p:spPr bwMode="gray">
          <a:xfrm>
            <a:off x="2930832" y="3698937"/>
            <a:ext cx="1480934" cy="233263"/>
          </a:xfrm>
          <a:prstGeom prst="rect">
            <a:avLst/>
          </a:prstGeom>
          <a:solidFill>
            <a:schemeClr val="accent6"/>
          </a:solidFill>
          <a:ln w="12700" algn="ctr">
            <a:noFill/>
            <a:miter lim="800000"/>
            <a:headEnd/>
            <a:tailEnd/>
          </a:ln>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indent="0" algn="ctr" defTabSz="990564" rtl="0" eaLnBrk="1" fontAlgn="auto" latinLnBrk="0" hangingPunct="1">
              <a:lnSpc>
                <a:spcPct val="100000"/>
              </a:lnSpc>
              <a:spcBef>
                <a:spcPts val="0"/>
              </a:spcBef>
              <a:spcAft>
                <a:spcPts val="0"/>
              </a:spcAft>
              <a:buClrTx/>
              <a:buSzPct val="100000"/>
              <a:buFont typeface="Wingdings" panose="05000000000000000000" pitchFamily="2" charset="2"/>
              <a:buNone/>
              <a:tabLst/>
            </a:pPr>
            <a:r>
              <a:rPr kumimoji="1" lang="en-US" altLang="ja-JP" sz="1200" b="1" i="0" u="none" strike="noStrike" kern="1200" cap="none" spc="0" normalizeH="0" baseline="0" noProof="0" dirty="0">
                <a:ln>
                  <a:noFill/>
                </a:ln>
                <a:solidFill>
                  <a:schemeClr val="bg1"/>
                </a:solidFill>
                <a:effectLst/>
                <a:uLnTx/>
                <a:uFillTx/>
                <a:latin typeface="+mn-lt"/>
                <a:ea typeface="+mn-ea"/>
                <a:cs typeface="+mn-cs"/>
              </a:rPr>
              <a:t>XXX</a:t>
            </a:r>
            <a:endParaRPr kumimoji="1" lang="ja-JP" altLang="en-US" sz="1200" b="1" i="0" u="none" strike="noStrike" kern="1200" cap="none" spc="0" normalizeH="0" baseline="0" noProof="0" dirty="0">
              <a:ln>
                <a:noFill/>
              </a:ln>
              <a:solidFill>
                <a:schemeClr val="bg1"/>
              </a:solidFill>
              <a:effectLst/>
              <a:uLnTx/>
              <a:uFillTx/>
              <a:latin typeface="+mn-lt"/>
              <a:ea typeface="+mn-ea"/>
              <a:cs typeface="+mn-cs"/>
            </a:endParaRPr>
          </a:p>
        </p:txBody>
      </p:sp>
      <p:sp>
        <p:nvSpPr>
          <p:cNvPr id="1220" name="正方形/長方形 23"/>
          <p:cNvSpPr/>
          <p:nvPr/>
        </p:nvSpPr>
        <p:spPr bwMode="gray">
          <a:xfrm>
            <a:off x="3881535" y="4009984"/>
            <a:ext cx="521178" cy="233263"/>
          </a:xfrm>
          <a:prstGeom prst="rect">
            <a:avLst/>
          </a:prstGeom>
          <a:solidFill>
            <a:schemeClr val="accent6"/>
          </a:solidFill>
          <a:ln w="12700" algn="ctr">
            <a:noFill/>
            <a:miter lim="800000"/>
            <a:headEnd/>
            <a:tailEnd/>
          </a:ln>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indent="0" algn="ctr" defTabSz="990564" rtl="0" eaLnBrk="1" fontAlgn="auto" latinLnBrk="0" hangingPunct="1">
              <a:lnSpc>
                <a:spcPct val="100000"/>
              </a:lnSpc>
              <a:spcBef>
                <a:spcPts val="0"/>
              </a:spcBef>
              <a:spcAft>
                <a:spcPts val="0"/>
              </a:spcAft>
              <a:buClrTx/>
              <a:buSzPct val="100000"/>
              <a:buFont typeface="Wingdings" panose="05000000000000000000" pitchFamily="2" charset="2"/>
              <a:buNone/>
              <a:tabLst/>
            </a:pPr>
            <a:r>
              <a:rPr kumimoji="1" lang="en-US" altLang="ja-JP" sz="1200" b="1" i="0" u="none" strike="noStrike" kern="1200" cap="none" spc="0" normalizeH="0" baseline="0" noProof="0" dirty="0">
                <a:ln>
                  <a:noFill/>
                </a:ln>
                <a:solidFill>
                  <a:schemeClr val="bg1"/>
                </a:solidFill>
                <a:effectLst/>
                <a:uLnTx/>
                <a:uFillTx/>
                <a:latin typeface="+mn-lt"/>
                <a:ea typeface="+mn-ea"/>
                <a:cs typeface="+mn-cs"/>
              </a:rPr>
              <a:t>XXX</a:t>
            </a:r>
            <a:endParaRPr kumimoji="1" lang="ja-JP" altLang="en-US" sz="1200" b="1" i="0" u="none" strike="noStrike" kern="1200" cap="none" spc="0" normalizeH="0" baseline="0" noProof="0" dirty="0">
              <a:ln>
                <a:noFill/>
              </a:ln>
              <a:solidFill>
                <a:schemeClr val="bg1"/>
              </a:solidFill>
              <a:effectLst/>
              <a:uLnTx/>
              <a:uFillTx/>
              <a:latin typeface="+mn-lt"/>
              <a:ea typeface="+mn-ea"/>
              <a:cs typeface="+mn-cs"/>
            </a:endParaRPr>
          </a:p>
        </p:txBody>
      </p:sp>
      <p:sp>
        <p:nvSpPr>
          <p:cNvPr id="1221" name="正方形/長方形 24"/>
          <p:cNvSpPr/>
          <p:nvPr/>
        </p:nvSpPr>
        <p:spPr bwMode="gray">
          <a:xfrm>
            <a:off x="3881535" y="4333891"/>
            <a:ext cx="1206188" cy="233263"/>
          </a:xfrm>
          <a:prstGeom prst="rect">
            <a:avLst/>
          </a:prstGeom>
          <a:solidFill>
            <a:schemeClr val="accent6"/>
          </a:solidFill>
          <a:ln w="12700" algn="ctr">
            <a:noFill/>
            <a:miter lim="800000"/>
            <a:headEnd/>
            <a:tailEnd/>
          </a:ln>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indent="0" algn="ctr" defTabSz="990564" rtl="0" eaLnBrk="1" fontAlgn="auto" latinLnBrk="0" hangingPunct="1">
              <a:lnSpc>
                <a:spcPct val="100000"/>
              </a:lnSpc>
              <a:spcBef>
                <a:spcPts val="0"/>
              </a:spcBef>
              <a:spcAft>
                <a:spcPts val="0"/>
              </a:spcAft>
              <a:buClrTx/>
              <a:buSzPct val="100000"/>
              <a:buFont typeface="Wingdings" panose="05000000000000000000" pitchFamily="2" charset="2"/>
              <a:buNone/>
              <a:tabLst/>
            </a:pPr>
            <a:r>
              <a:rPr kumimoji="1" lang="en-US" altLang="ja-JP" sz="1200" b="1" i="0" u="none" strike="noStrike" kern="1200" cap="none" spc="0" normalizeH="0" baseline="0" noProof="0" dirty="0">
                <a:ln>
                  <a:noFill/>
                </a:ln>
                <a:solidFill>
                  <a:schemeClr val="bg1"/>
                </a:solidFill>
                <a:effectLst/>
                <a:uLnTx/>
                <a:uFillTx/>
                <a:latin typeface="+mn-lt"/>
                <a:ea typeface="+mn-ea"/>
                <a:cs typeface="+mn-cs"/>
              </a:rPr>
              <a:t>XXX</a:t>
            </a:r>
            <a:endParaRPr kumimoji="1" lang="ja-JP" altLang="en-US" sz="1200" b="1" i="0" u="none" strike="noStrike" kern="1200" cap="none" spc="0" normalizeH="0" baseline="0" noProof="0" dirty="0">
              <a:ln>
                <a:noFill/>
              </a:ln>
              <a:solidFill>
                <a:schemeClr val="bg1"/>
              </a:solidFill>
              <a:effectLst/>
              <a:uLnTx/>
              <a:uFillTx/>
              <a:latin typeface="+mn-lt"/>
              <a:ea typeface="+mn-ea"/>
              <a:cs typeface="+mn-cs"/>
            </a:endParaRPr>
          </a:p>
        </p:txBody>
      </p:sp>
      <p:sp>
        <p:nvSpPr>
          <p:cNvPr id="1222" name="正方形/長方形 25"/>
          <p:cNvSpPr/>
          <p:nvPr/>
        </p:nvSpPr>
        <p:spPr bwMode="gray">
          <a:xfrm>
            <a:off x="4553338" y="4627748"/>
            <a:ext cx="3107095" cy="233263"/>
          </a:xfrm>
          <a:prstGeom prst="rect">
            <a:avLst/>
          </a:prstGeom>
          <a:solidFill>
            <a:schemeClr val="accent6"/>
          </a:solidFill>
          <a:ln w="12700" algn="ctr">
            <a:noFill/>
            <a:miter lim="800000"/>
            <a:headEnd/>
            <a:tailEnd/>
          </a:ln>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indent="0" algn="ctr" defTabSz="990564" rtl="0" eaLnBrk="1" fontAlgn="auto" latinLnBrk="0" hangingPunct="1">
              <a:lnSpc>
                <a:spcPct val="100000"/>
              </a:lnSpc>
              <a:spcBef>
                <a:spcPts val="0"/>
              </a:spcBef>
              <a:spcAft>
                <a:spcPts val="0"/>
              </a:spcAft>
              <a:buClrTx/>
              <a:buSzPct val="100000"/>
              <a:buFont typeface="Wingdings" panose="05000000000000000000" pitchFamily="2" charset="2"/>
              <a:buNone/>
              <a:tabLst/>
            </a:pPr>
            <a:r>
              <a:rPr kumimoji="1" lang="en-US" altLang="ja-JP" sz="1200" b="1" i="0" u="none" strike="noStrike" kern="1200" cap="none" spc="0" normalizeH="0" baseline="0" noProof="0" dirty="0">
                <a:ln>
                  <a:noFill/>
                </a:ln>
                <a:solidFill>
                  <a:schemeClr val="bg1"/>
                </a:solidFill>
                <a:effectLst/>
                <a:uLnTx/>
                <a:uFillTx/>
                <a:latin typeface="+mn-lt"/>
                <a:ea typeface="+mn-ea"/>
                <a:cs typeface="+mn-cs"/>
              </a:rPr>
              <a:t>XXX</a:t>
            </a:r>
            <a:endParaRPr kumimoji="1" lang="ja-JP" altLang="en-US" sz="1200" b="1" i="0" u="none" strike="noStrike" kern="1200" cap="none" spc="0" normalizeH="0" baseline="0" noProof="0" dirty="0">
              <a:ln>
                <a:noFill/>
              </a:ln>
              <a:solidFill>
                <a:schemeClr val="bg1"/>
              </a:solidFill>
              <a:effectLst/>
              <a:uLnTx/>
              <a:uFillTx/>
              <a:latin typeface="+mn-lt"/>
              <a:ea typeface="+mn-ea"/>
              <a:cs typeface="+mn-cs"/>
            </a:endParaRPr>
          </a:p>
        </p:txBody>
      </p:sp>
      <p:sp>
        <p:nvSpPr>
          <p:cNvPr id="1223" name="正方形/長方形 28"/>
          <p:cNvSpPr/>
          <p:nvPr/>
        </p:nvSpPr>
        <p:spPr bwMode="gray">
          <a:xfrm>
            <a:off x="5221626" y="4935307"/>
            <a:ext cx="2438808" cy="233263"/>
          </a:xfrm>
          <a:prstGeom prst="rect">
            <a:avLst/>
          </a:prstGeom>
          <a:solidFill>
            <a:schemeClr val="accent6"/>
          </a:solidFill>
          <a:ln w="12700" algn="ctr">
            <a:noFill/>
            <a:miter lim="800000"/>
            <a:headEnd/>
            <a:tailEnd/>
          </a:ln>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indent="0" algn="ctr" defTabSz="990564" rtl="0" eaLnBrk="1" fontAlgn="auto" latinLnBrk="0" hangingPunct="1">
              <a:lnSpc>
                <a:spcPct val="100000"/>
              </a:lnSpc>
              <a:spcBef>
                <a:spcPts val="0"/>
              </a:spcBef>
              <a:spcAft>
                <a:spcPts val="0"/>
              </a:spcAft>
              <a:buClrTx/>
              <a:buSzPct val="100000"/>
              <a:buFont typeface="Wingdings" panose="05000000000000000000" pitchFamily="2" charset="2"/>
              <a:buNone/>
              <a:tabLst/>
            </a:pPr>
            <a:r>
              <a:rPr kumimoji="1" lang="en-US" altLang="ja-JP" sz="1200" b="1" i="0" u="none" strike="noStrike" kern="1200" cap="none" spc="0" normalizeH="0" baseline="0" noProof="0" dirty="0">
                <a:ln>
                  <a:noFill/>
                </a:ln>
                <a:solidFill>
                  <a:schemeClr val="bg1"/>
                </a:solidFill>
                <a:effectLst/>
                <a:uLnTx/>
                <a:uFillTx/>
                <a:latin typeface="+mn-lt"/>
                <a:ea typeface="+mn-ea"/>
                <a:cs typeface="+mn-cs"/>
              </a:rPr>
              <a:t>XXX</a:t>
            </a:r>
            <a:endParaRPr kumimoji="1" lang="ja-JP" altLang="en-US" sz="1200" b="1" i="0" u="none" strike="noStrike" kern="1200" cap="none" spc="0" normalizeH="0" baseline="0" noProof="0" dirty="0">
              <a:ln>
                <a:noFill/>
              </a:ln>
              <a:solidFill>
                <a:schemeClr val="bg1"/>
              </a:solidFill>
              <a:effectLst/>
              <a:uLnTx/>
              <a:uFillTx/>
              <a:latin typeface="+mn-lt"/>
              <a:ea typeface="+mn-ea"/>
              <a:cs typeface="+mn-cs"/>
            </a:endParaRPr>
          </a:p>
        </p:txBody>
      </p:sp>
      <p:sp>
        <p:nvSpPr>
          <p:cNvPr id="1224" name="正方形/長方形 29"/>
          <p:cNvSpPr/>
          <p:nvPr/>
        </p:nvSpPr>
        <p:spPr bwMode="gray">
          <a:xfrm>
            <a:off x="5221626" y="5255407"/>
            <a:ext cx="2438807" cy="233263"/>
          </a:xfrm>
          <a:prstGeom prst="rect">
            <a:avLst/>
          </a:prstGeom>
          <a:solidFill>
            <a:schemeClr val="accent6"/>
          </a:solidFill>
          <a:ln w="12700" algn="ctr">
            <a:noFill/>
            <a:miter lim="800000"/>
            <a:headEnd/>
            <a:tailEnd/>
          </a:ln>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indent="0" algn="ctr" defTabSz="990564" rtl="0" eaLnBrk="1" fontAlgn="auto" latinLnBrk="0" hangingPunct="1">
              <a:lnSpc>
                <a:spcPct val="100000"/>
              </a:lnSpc>
              <a:spcBef>
                <a:spcPts val="0"/>
              </a:spcBef>
              <a:spcAft>
                <a:spcPts val="0"/>
              </a:spcAft>
              <a:buClrTx/>
              <a:buSzPct val="100000"/>
              <a:buFont typeface="Wingdings" panose="05000000000000000000" pitchFamily="2" charset="2"/>
              <a:buNone/>
              <a:tabLst/>
            </a:pPr>
            <a:r>
              <a:rPr kumimoji="1" lang="en-US" altLang="ja-JP" sz="1200" b="1" i="0" u="none" strike="noStrike" kern="1200" cap="none" spc="0" normalizeH="0" baseline="0" noProof="0" dirty="0">
                <a:ln>
                  <a:noFill/>
                </a:ln>
                <a:solidFill>
                  <a:schemeClr val="bg1"/>
                </a:solidFill>
                <a:effectLst/>
                <a:uLnTx/>
                <a:uFillTx/>
                <a:latin typeface="+mn-lt"/>
                <a:ea typeface="+mn-ea"/>
                <a:cs typeface="+mn-cs"/>
              </a:rPr>
              <a:t>XXX</a:t>
            </a:r>
            <a:endParaRPr kumimoji="1" lang="ja-JP" altLang="en-US" sz="1200" b="1" i="0" u="none" strike="noStrike" kern="1200" cap="none" spc="0" normalizeH="0" baseline="0" noProof="0" dirty="0">
              <a:ln>
                <a:noFill/>
              </a:ln>
              <a:solidFill>
                <a:schemeClr val="bg1"/>
              </a:solidFill>
              <a:effectLst/>
              <a:uLnTx/>
              <a:uFillTx/>
              <a:latin typeface="+mn-lt"/>
              <a:ea typeface="+mn-ea"/>
              <a:cs typeface="+mn-cs"/>
            </a:endParaRPr>
          </a:p>
        </p:txBody>
      </p:sp>
      <p:sp>
        <p:nvSpPr>
          <p:cNvPr id="1225" name="正方形/長方形 30"/>
          <p:cNvSpPr/>
          <p:nvPr/>
        </p:nvSpPr>
        <p:spPr bwMode="gray">
          <a:xfrm>
            <a:off x="6138250" y="5866005"/>
            <a:ext cx="1522183" cy="233263"/>
          </a:xfrm>
          <a:prstGeom prst="rect">
            <a:avLst/>
          </a:prstGeom>
          <a:solidFill>
            <a:schemeClr val="accent6"/>
          </a:solidFill>
          <a:ln w="12700" algn="ctr">
            <a:noFill/>
            <a:miter lim="800000"/>
            <a:headEnd/>
            <a:tailEnd/>
          </a:ln>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indent="0" algn="ctr" defTabSz="990564" rtl="0" eaLnBrk="1" fontAlgn="auto" latinLnBrk="0" hangingPunct="1">
              <a:lnSpc>
                <a:spcPct val="100000"/>
              </a:lnSpc>
              <a:spcBef>
                <a:spcPts val="0"/>
              </a:spcBef>
              <a:spcAft>
                <a:spcPts val="0"/>
              </a:spcAft>
              <a:buClrTx/>
              <a:buSzPct val="100000"/>
              <a:buFont typeface="Wingdings" panose="05000000000000000000" pitchFamily="2" charset="2"/>
              <a:buNone/>
              <a:tabLst/>
            </a:pPr>
            <a:r>
              <a:rPr kumimoji="1" lang="en-US" altLang="ja-JP" sz="1200" b="1" i="0" u="none" strike="noStrike" kern="1200" cap="none" spc="0" normalizeH="0" baseline="0" noProof="0" dirty="0">
                <a:ln>
                  <a:noFill/>
                </a:ln>
                <a:solidFill>
                  <a:schemeClr val="bg1"/>
                </a:solidFill>
                <a:effectLst/>
                <a:uLnTx/>
                <a:uFillTx/>
                <a:latin typeface="+mn-lt"/>
                <a:ea typeface="+mn-ea"/>
                <a:cs typeface="+mn-cs"/>
              </a:rPr>
              <a:t>XXX</a:t>
            </a:r>
            <a:endParaRPr kumimoji="1" lang="ja-JP" altLang="en-US" sz="1200" b="1" i="0" u="none" strike="noStrike" kern="1200" cap="none" spc="0" normalizeH="0" baseline="0" noProof="0" dirty="0">
              <a:ln>
                <a:noFill/>
              </a:ln>
              <a:solidFill>
                <a:schemeClr val="bg1"/>
              </a:solidFill>
              <a:effectLst/>
              <a:uLnTx/>
              <a:uFillTx/>
              <a:latin typeface="+mn-lt"/>
              <a:ea typeface="+mn-ea"/>
              <a:cs typeface="+mn-cs"/>
            </a:endParaRPr>
          </a:p>
        </p:txBody>
      </p:sp>
      <p:sp>
        <p:nvSpPr>
          <p:cNvPr id="1226" name="正方形/長方形 1"/>
          <p:cNvSpPr/>
          <p:nvPr/>
        </p:nvSpPr>
        <p:spPr bwMode="gray">
          <a:xfrm>
            <a:off x="7819052" y="4935307"/>
            <a:ext cx="1517985" cy="233263"/>
          </a:xfrm>
          <a:prstGeom prst="rect">
            <a:avLst/>
          </a:prstGeom>
          <a:solidFill>
            <a:schemeClr val="accent6"/>
          </a:solidFill>
          <a:ln w="12700" algn="ctr">
            <a:noFill/>
            <a:miter lim="800000"/>
            <a:headEnd/>
            <a:tailEnd/>
          </a:ln>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indent="0" algn="ctr" defTabSz="990564" rtl="0" eaLnBrk="1" fontAlgn="auto" latinLnBrk="0" hangingPunct="1">
              <a:lnSpc>
                <a:spcPct val="100000"/>
              </a:lnSpc>
              <a:spcBef>
                <a:spcPts val="0"/>
              </a:spcBef>
              <a:spcAft>
                <a:spcPts val="0"/>
              </a:spcAft>
              <a:buClrTx/>
              <a:buSzPct val="100000"/>
              <a:buFont typeface="Wingdings" panose="05000000000000000000" pitchFamily="2" charset="2"/>
              <a:buNone/>
              <a:tabLst/>
            </a:pPr>
            <a:r>
              <a:rPr kumimoji="1" lang="en-US" altLang="ja-JP" sz="1200" b="1" i="0" u="none" strike="noStrike" kern="1200" cap="none" spc="0" normalizeH="0" baseline="0" noProof="0" dirty="0">
                <a:ln>
                  <a:noFill/>
                </a:ln>
                <a:solidFill>
                  <a:schemeClr val="bg1"/>
                </a:solidFill>
                <a:effectLst/>
                <a:uLnTx/>
                <a:uFillTx/>
                <a:latin typeface="+mn-lt"/>
                <a:ea typeface="+mn-ea"/>
                <a:cs typeface="+mn-cs"/>
              </a:rPr>
              <a:t>XXX</a:t>
            </a:r>
            <a:endParaRPr kumimoji="1" lang="ja-JP" altLang="en-US" sz="1200" b="1" i="0" u="none" strike="noStrike" kern="1200" cap="none" spc="0" normalizeH="0" baseline="0" noProof="0" dirty="0">
              <a:ln>
                <a:noFill/>
              </a:ln>
              <a:solidFill>
                <a:schemeClr val="bg1"/>
              </a:solidFill>
              <a:effectLst/>
              <a:uLnTx/>
              <a:uFillTx/>
              <a:latin typeface="+mn-lt"/>
              <a:ea typeface="+mn-ea"/>
              <a:cs typeface="+mn-cs"/>
            </a:endParaRPr>
          </a:p>
        </p:txBody>
      </p:sp>
      <p:sp>
        <p:nvSpPr>
          <p:cNvPr id="1227" name="正方形/長方形 6"/>
          <p:cNvSpPr/>
          <p:nvPr/>
        </p:nvSpPr>
        <p:spPr bwMode="gray">
          <a:xfrm>
            <a:off x="7819052" y="5862710"/>
            <a:ext cx="1517985" cy="233263"/>
          </a:xfrm>
          <a:prstGeom prst="rect">
            <a:avLst/>
          </a:prstGeom>
          <a:solidFill>
            <a:schemeClr val="accent6"/>
          </a:solidFill>
          <a:ln w="12700" algn="ctr">
            <a:noFill/>
            <a:miter lim="800000"/>
            <a:headEnd/>
            <a:tailEnd/>
          </a:ln>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indent="0" algn="ctr" defTabSz="990564" rtl="0" eaLnBrk="1" fontAlgn="auto" latinLnBrk="0" hangingPunct="1">
              <a:lnSpc>
                <a:spcPct val="100000"/>
              </a:lnSpc>
              <a:spcBef>
                <a:spcPts val="0"/>
              </a:spcBef>
              <a:spcAft>
                <a:spcPts val="0"/>
              </a:spcAft>
              <a:buClrTx/>
              <a:buSzPct val="100000"/>
              <a:buFont typeface="Wingdings" panose="05000000000000000000" pitchFamily="2" charset="2"/>
              <a:buNone/>
              <a:tabLst/>
            </a:pPr>
            <a:r>
              <a:rPr kumimoji="1" lang="en-US" altLang="ja-JP" sz="1200" b="1" i="0" u="none" strike="noStrike" kern="1200" cap="none" spc="0" normalizeH="0" baseline="0" noProof="0" dirty="0">
                <a:ln>
                  <a:noFill/>
                </a:ln>
                <a:solidFill>
                  <a:schemeClr val="bg1"/>
                </a:solidFill>
                <a:effectLst/>
                <a:uLnTx/>
                <a:uFillTx/>
                <a:latin typeface="+mn-lt"/>
                <a:ea typeface="+mn-ea"/>
                <a:cs typeface="+mn-cs"/>
              </a:rPr>
              <a:t>XXX</a:t>
            </a:r>
            <a:endParaRPr kumimoji="1" lang="ja-JP" altLang="en-US" sz="1200" b="1" i="0" u="none" strike="noStrike" kern="1200" cap="none" spc="0" normalizeH="0" baseline="0" noProof="0" dirty="0">
              <a:ln>
                <a:noFill/>
              </a:ln>
              <a:solidFill>
                <a:schemeClr val="bg1"/>
              </a:solidFill>
              <a:effectLst/>
              <a:uLnTx/>
              <a:uFillTx/>
              <a:latin typeface="+mn-lt"/>
              <a:ea typeface="+mn-ea"/>
              <a:cs typeface="+mn-cs"/>
            </a:endParaRPr>
          </a:p>
        </p:txBody>
      </p:sp>
      <p:sp>
        <p:nvSpPr>
          <p:cNvPr id="1228" name="矢印: 左右 11"/>
          <p:cNvSpPr/>
          <p:nvPr/>
        </p:nvSpPr>
        <p:spPr bwMode="gray">
          <a:xfrm>
            <a:off x="2573662" y="1656932"/>
            <a:ext cx="5148000" cy="360000"/>
          </a:xfrm>
          <a:prstGeom prst="leftRightArrow">
            <a:avLst/>
          </a:prstGeom>
          <a:solidFill>
            <a:schemeClr val="bg2"/>
          </a:solidFill>
          <a:ln w="12700" algn="ctr">
            <a:solidFill>
              <a:schemeClr val="tx1"/>
            </a:solidFill>
            <a:miter lim="800000"/>
            <a:headEnd/>
            <a:tailEnd/>
          </a:ln>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indent="0" algn="ctr" defTabSz="990564" rtl="0" eaLnBrk="1" fontAlgn="auto" latinLnBrk="0" hangingPunct="1">
              <a:lnSpc>
                <a:spcPct val="100000"/>
              </a:lnSpc>
              <a:spcBef>
                <a:spcPts val="0"/>
              </a:spcBef>
              <a:spcAft>
                <a:spcPts val="0"/>
              </a:spcAft>
              <a:buClrTx/>
              <a:buSzPct val="100000"/>
              <a:buFont typeface="Wingdings" panose="05000000000000000000" pitchFamily="2" charset="2"/>
              <a:buNone/>
              <a:tabLst/>
            </a:pPr>
            <a:endParaRPr kumimoji="1" lang="ja-JP" altLang="en-US" sz="1200" b="0" i="0" u="none" strike="noStrike" kern="1200" cap="none" spc="0" normalizeH="0" baseline="0" noProof="0" dirty="0">
              <a:ln>
                <a:noFill/>
              </a:ln>
              <a:solidFill>
                <a:prstClr val="black"/>
              </a:solidFill>
              <a:effectLst/>
              <a:uLnTx/>
              <a:uFillTx/>
              <a:latin typeface="+mn-lt"/>
              <a:ea typeface="+mn-ea"/>
              <a:cs typeface="+mn-cs"/>
            </a:endParaRPr>
          </a:p>
        </p:txBody>
      </p:sp>
      <p:sp>
        <p:nvSpPr>
          <p:cNvPr id="1229" name="正方形/長方形 12"/>
          <p:cNvSpPr/>
          <p:nvPr/>
        </p:nvSpPr>
        <p:spPr bwMode="gray">
          <a:xfrm>
            <a:off x="4583801" y="1671579"/>
            <a:ext cx="1119086" cy="316569"/>
          </a:xfrm>
          <a:prstGeom prst="rect">
            <a:avLst/>
          </a:prstGeom>
          <a:solidFill>
            <a:schemeClr val="bg1"/>
          </a:solidFill>
          <a:ln w="12700" algn="ctr">
            <a:solidFill>
              <a:schemeClr val="tx1"/>
            </a:solidFill>
            <a:miter lim="800000"/>
            <a:headEnd/>
            <a:tailEnd/>
          </a:ln>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indent="0" algn="ctr" defTabSz="990564" rtl="0" eaLnBrk="1" fontAlgn="auto" latinLnBrk="0" hangingPunct="1">
              <a:lnSpc>
                <a:spcPct val="100000"/>
              </a:lnSpc>
              <a:spcBef>
                <a:spcPts val="0"/>
              </a:spcBef>
              <a:spcAft>
                <a:spcPts val="0"/>
              </a:spcAft>
              <a:buClrTx/>
              <a:buSzPct val="100000"/>
              <a:buFont typeface="Wingdings" panose="05000000000000000000" pitchFamily="2" charset="2"/>
              <a:buNone/>
              <a:tabLst/>
            </a:pPr>
            <a:r>
              <a:rPr kumimoji="1" lang="ja-JP" altLang="en-US" sz="1200" b="1" i="0" u="none" strike="noStrike" kern="1200" cap="none" spc="0" normalizeH="0" baseline="0" noProof="0" dirty="0">
                <a:ln>
                  <a:noFill/>
                </a:ln>
                <a:solidFill>
                  <a:prstClr val="black"/>
                </a:solidFill>
                <a:effectLst/>
                <a:uLnTx/>
                <a:uFillTx/>
                <a:latin typeface="+mn-lt"/>
                <a:ea typeface="+mn-ea"/>
                <a:cs typeface="+mn-cs"/>
              </a:rPr>
              <a:t>モデル事業期間</a:t>
            </a:r>
          </a:p>
        </p:txBody>
      </p:sp>
    </p:spTree>
    <p:extLst>
      <p:ext uri="{BB962C8B-B14F-4D97-AF65-F5344CB8AC3E}">
        <p14:creationId xmlns:p14="http://schemas.microsoft.com/office/powerpoint/2010/main" val="333639578"/>
      </p:ext>
    </p:extLst>
  </p:cSld>
  <p:clrMapOvr>
    <a:masterClrMapping/>
  </p:clrMapOvr>
</p:sld>
</file>

<file path=ppt/tags/tag1.xml><?xml version="1.0" encoding="utf-8"?>
<p:tagLst xmlns:p="http://schemas.openxmlformats.org/presentationml/2006/main">
  <p:tag name="EE4P_STYLE_ID" val="35e8e40f-b990-41de-a0fc-543397efce71"/>
  <p:tag name="THINKCELLUNDODONOTDELETE" val="0"/>
  <p:tag name="THINKCELLPRESENTATIONDONOTDELETE" val="&lt;?xml version=&quot;1.0&quot; encoding=&quot;UTF-16&quot; standalone=&quot;yes&quot;?&gt;&lt;root reqver=&quot;28224&quot;&gt;&lt;version val=&quot;35750&quot;/&gt;&lt;CPresentation id=&quot;1&quot;&gt;&lt;m_precDefaultNumber&gt;&lt;m_bNumberIsYear val=&quot;1&quot;/&gt;&lt;m_chMinusSymbol&gt;-&lt;/m_chMinusSymbol&gt;&lt;m_chDecimalSymbol17909&gt;.&lt;/m_chDecimalSymbol17909&gt;&lt;m_nGroupingDigits17909 val=&quot;3&quot;/&gt;&lt;m_chGroupingSymbol17909&gt;,&lt;/m_chGroupingSymbol17909&gt;&lt;m_yearfmt&gt;&lt;begin val=&quot;0&quot;/&gt;&lt;end val=&quot;4&quot;/&gt;&lt;/m_yearfmt&gt;&lt;/m_precDefaultNumber&gt;&lt;m_precDefaultPercent&gt;&lt;m_bNumberIsYear val=&quot;1&quot;/&gt;&lt;m_chMinusSymbol&gt;-&lt;/m_chMinusSymbol&gt;&lt;m_nDecimalDigits17909 val=&quot;0&quot;/&gt;&lt;m_chDecimalSymbol17909&gt;.&lt;/m_chDecimalSymbol17909&gt;&lt;m_nGroupingDigits17909 val=&quot;3&quot;/&gt;&lt;m_chGroupingSymbol17909&gt;,&lt;/m_chGroupingSymbol17909&gt;&lt;m_strSuffix17909&gt;%&lt;/m_strSuffix17909&gt;&lt;m_yearfmt&gt;&lt;begin val=&quot;0&quot;/&gt;&lt;end val=&quot;4&quot;/&gt;&lt;/m_yearfmt&gt;&lt;/m_precDefaultPercent&gt;&lt;m_precDefaultDate&gt;&lt;m_yearfmt&gt;&lt;begin val=&quot;0&quot;/&gt;&lt;end val=&quot;4&quot;/&gt;&lt;/m_yearfmt&gt;&lt;/m_precDefaultDate&gt;&lt;m_precDefaultDay&gt;&lt;m_yearfmt&gt;&lt;begin val=&quot;0&quot;/&gt;&lt;end val=&quot;4&quot;/&gt;&lt;/m_yearfmt&gt;&lt;/m_precDefaultDay&gt;&lt;m_precDefaultWeek&gt;&lt;m_yearfmt&gt;&lt;begin val=&quot;0&quot;/&gt;&lt;end val=&quot;4&quot;/&gt;&lt;/m_yearfmt&gt;&lt;/m_precDefaultWeek&gt;&lt;m_precDefaultMonth&gt;&lt;m_yearfmt&gt;&lt;begin val=&quot;0&quot;/&gt;&lt;end val=&quot;4&quot;/&gt;&lt;/m_yearfmt&gt;&lt;/m_precDefaultMonth&gt;&lt;m_precDefaultQuarter&gt;&lt;m_yearfmt&gt;&lt;begin val=&quot;0&quot;/&gt;&lt;end val=&quot;4&quot;/&gt;&lt;/m_yearfmt&gt;&lt;/m_precDefaultQuarter&gt;&lt;m_precDefaultYear&gt;&lt;m_yearfmt&gt;&lt;begin val=&quot;0&quot;/&gt;&lt;end val=&quot;4&quot;/&gt;&lt;/m_yearfmt&gt;&lt;/m_precDefaultYear&gt;&lt;m_precDefaultFYDay&gt;&lt;m_yearfmt&gt;&lt;begin val=&quot;0&quot;/&gt;&lt;end val=&quot;4&quot;/&gt;&lt;/m_yearfmt&gt;&lt;/m_precDefaultFYDay&gt;&lt;m_precDefaultFYWeek&gt;&lt;m_yearfmt&gt;&lt;begin val=&quot;0&quot;/&gt;&lt;end val=&quot;4&quot;/&gt;&lt;/m_yearfmt&gt;&lt;/m_precDefaultFYWeek&gt;&lt;m_precDefaultFYMonth&gt;&lt;m_yearfmt&gt;&lt;begin val=&quot;0&quot;/&gt;&lt;end val=&quot;4&quot;/&gt;&lt;/m_yearfmt&gt;&lt;/m_precDefaultFYMonth&gt;&lt;m_precDefaultFYQuarter&gt;&lt;m_yearfmt&gt;&lt;begin val=&quot;0&quot;/&gt;&lt;end val=&quot;4&quot;/&gt;&lt;/m_yearfmt&gt;&lt;/m_precDefaultFYQuarter&gt;&lt;m_precDefaultFYYear&gt;&lt;m_yearfmt&gt;&lt;begin val=&quot;0&quot;/&gt;&lt;end val=&quot;4&quot;/&gt;&lt;/m_yearfmt&gt;&lt;/m_precDefaultFYYear&gt;&lt;m_mruColor&gt;&lt;m_vecMRU length=&quot;0&quot;/&gt;&lt;/m_mruColor&gt;&lt;m_eweekdayFirstOfWeek val=&quot;1&quot;/&gt;&lt;m_eweekdayFirstOfWorkweek val=&quot;2&quot;/&gt;&lt;m_eweekdayFirstOfWeekend val=&quot;7&quot;/&gt;&lt;/CPresentation&gt;&lt;/root&gt;"/>
</p:tagLst>
</file>

<file path=ppt/theme/theme1.xml><?xml version="1.0" encoding="utf-8"?>
<a:theme xmlns:a="http://schemas.openxmlformats.org/drawingml/2006/main" name="DT Template_A4_J_202301">
  <a:themeElements>
    <a:clrScheme name="DT">
      <a:dk1>
        <a:sysClr val="windowText" lastClr="000000"/>
      </a:dk1>
      <a:lt1>
        <a:sysClr val="window" lastClr="FFFFFF"/>
      </a:lt1>
      <a:dk2>
        <a:srgbClr val="53565A"/>
      </a:dk2>
      <a:lt2>
        <a:srgbClr val="D0D0CE"/>
      </a:lt2>
      <a:accent1>
        <a:srgbClr val="86BC25"/>
      </a:accent1>
      <a:accent2>
        <a:srgbClr val="43B02A"/>
      </a:accent2>
      <a:accent3>
        <a:srgbClr val="26890D"/>
      </a:accent3>
      <a:accent4>
        <a:srgbClr val="046A38"/>
      </a:accent4>
      <a:accent5>
        <a:srgbClr val="0D8390"/>
      </a:accent5>
      <a:accent6>
        <a:srgbClr val="007CB0"/>
      </a:accent6>
      <a:hlink>
        <a:srgbClr val="00A3E0"/>
      </a:hlink>
      <a:folHlink>
        <a:srgbClr val="7F7F7F"/>
      </a:folHlink>
    </a:clrScheme>
    <a:fontScheme name="DT">
      <a:majorFont>
        <a:latin typeface="Calibri"/>
        <a:ea typeface="Yu Gothic UI"/>
        <a:cs typeface=""/>
      </a:majorFont>
      <a:minorFont>
        <a:latin typeface="Calibri Light"/>
        <a:ea typeface="Yu Gothic U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Elements>
  <a:objectDefaults>
    <a:spDef>
      <a:spPr bwMode="gray">
        <a:custGeom>
          <a:avLst/>
          <a:gdLst/>
          <a:ahLst/>
          <a:cxnLst/>
          <a:rect l="l" t="t" r="r" b="b"/>
          <a:pathLst/>
        </a:custGeom>
        <a:solidFill>
          <a:srgbClr val="BBBCBC"/>
        </a:solidFill>
        <a:ln w="12700" algn="ctr">
          <a:solidFill>
            <a:srgbClr val="BBBCBC"/>
          </a:solidFill>
          <a:miter lim="800000"/>
          <a:headEnd/>
          <a:tailEnd/>
        </a:ln>
      </a:spPr>
      <a:bodyPr rot="0" vertOverflow="overflow" horzOverflow="overflow" wrap="square" lIns="0" tIns="0" rIns="0" bIns="0" numCol="1" spcCol="0" rtlCol="0" fromWordArt="0" anchor="ctr" anchorCtr="0" forceAA="0" compatLnSpc="1"/>
      <a:lstStyle>
        <a:defPPr marL="0" marR="0" indent="0" algn="ctr" defTabSz="990564" rtl="0" eaLnBrk="1" fontAlgn="auto" latinLnBrk="0" hangingPunct="1">
          <a:lnSpc>
            <a:spcPct val="100000"/>
          </a:lnSpc>
          <a:spcBef>
            <a:spcPts val="0"/>
          </a:spcBef>
          <a:spcAft>
            <a:spcPts val="0"/>
          </a:spcAft>
          <a:defRPr kumimoji="1" sz="1200" b="0" i="0" u="none" strike="noStrike" kern="1200" cap="none" spc="0" normalizeH="0" baseline="0" noProof="0" dirty="0" smtClean="0">
            <a:ln>
              <a:noFill/>
            </a:ln>
            <a:solidFill>
              <a:prstClr val="black"/>
            </a:solidFill>
            <a:effectLst/>
            <a:uLnTx/>
            <a:uFillTx/>
            <a:latin typeface="+mn-lt"/>
            <a:ea typeface="+mn-ea"/>
            <a:cs typeface="+mn-cs"/>
          </a:defRPr>
        </a:defPPr>
      </a:lstStyle>
    </a:spDef>
    <a:lnDef>
      <a:spPr bwMode="gray">
        <a:custGeom>
          <a:avLst/>
          <a:gdLst/>
          <a:ahLst/>
          <a:cxnLst/>
          <a:rect l="l" t="t" r="r" b="b"/>
          <a:pathLst/>
        </a:custGeom>
        <a:ln w="12700">
          <a:solidFill>
            <a:schemeClr val="tx2"/>
          </a:solidFill>
        </a:ln>
      </a:spPr>
      <a:bodyPr vertOverflow="overflow" horzOverflow="overflow"/>
      <a:lstStyle/>
      <a:style>
        <a:lnRef idx="1">
          <a:schemeClr val="accent1"/>
        </a:lnRef>
        <a:fillRef idx="0">
          <a:schemeClr val="accent1"/>
        </a:fillRef>
        <a:effectRef idx="0">
          <a:schemeClr val="accent1"/>
        </a:effectRef>
        <a:fontRef idx="minor">
          <a:schemeClr val="tx1"/>
        </a:fontRef>
      </a:style>
    </a:lnDef>
    <a:txDef>
      <a:spPr bwMode="gray">
        <a:custGeom>
          <a:avLst/>
          <a:gdLst/>
          <a:ahLst/>
          <a:cxnLst/>
          <a:rect l="l" t="t" r="r" b="b"/>
          <a:pathLst/>
        </a:custGeom>
        <a:noFill/>
      </a:spPr>
      <a:bodyPr vertOverflow="overflow" horzOverflow="overflow" wrap="none" lIns="0" tIns="0" rIns="0" bIns="0" rtlCol="0">
        <a:spAutoFit/>
      </a:bodyPr>
      <a:lstStyle>
        <a:defPPr marL="0" marR="0" indent="0" algn="l" defTabSz="990564" rtl="0" eaLnBrk="1" fontAlgn="auto" latinLnBrk="0" hangingPunct="1">
          <a:lnSpc>
            <a:spcPct val="100000"/>
          </a:lnSpc>
          <a:spcBef>
            <a:spcPts val="0"/>
          </a:spcBef>
          <a:spcAft>
            <a:spcPts val="0"/>
          </a:spcAft>
          <a:defRPr kumimoji="1" sz="1200" b="0" i="0" u="none" strike="noStrike" kern="1200" cap="none" spc="0" normalizeH="0" baseline="0" noProof="0" dirty="0" smtClean="0">
            <a:ln>
              <a:noFill/>
            </a:ln>
            <a:solidFill>
              <a:prstClr val="black"/>
            </a:solidFill>
            <a:effectLst/>
            <a:uLnTx/>
            <a:uFillTx/>
            <a:latin typeface="+mn-lt"/>
            <a:ea typeface="+mn-ea"/>
            <a:cs typeface="+mn-cs"/>
          </a:defRPr>
        </a:defPPr>
      </a:lstStyle>
    </a:txDef>
  </a:objectDefaults>
  <a:extraClrSchemeLst/>
</a:theme>
</file>

<file path=ppt/theme/theme2.xml><?xml version="1.0" encoding="utf-8"?>
<a:theme xmlns:a="http://schemas.openxmlformats.org/drawingml/2006/main" name="DT Template_A4_J_202301_基本版②">
  <a:themeElements>
    <a:clrScheme name="DT">
      <a:dk1>
        <a:sysClr val="windowText" lastClr="000000"/>
      </a:dk1>
      <a:lt1>
        <a:sysClr val="window" lastClr="FFFFFF"/>
      </a:lt1>
      <a:dk2>
        <a:srgbClr val="53565A"/>
      </a:dk2>
      <a:lt2>
        <a:srgbClr val="D0D0CE"/>
      </a:lt2>
      <a:accent1>
        <a:srgbClr val="86BC25"/>
      </a:accent1>
      <a:accent2>
        <a:srgbClr val="43B02A"/>
      </a:accent2>
      <a:accent3>
        <a:srgbClr val="26890D"/>
      </a:accent3>
      <a:accent4>
        <a:srgbClr val="046A38"/>
      </a:accent4>
      <a:accent5>
        <a:srgbClr val="0D8390"/>
      </a:accent5>
      <a:accent6>
        <a:srgbClr val="007CB0"/>
      </a:accent6>
      <a:hlink>
        <a:srgbClr val="00A3E0"/>
      </a:hlink>
      <a:folHlink>
        <a:srgbClr val="7F7F7F"/>
      </a:folHlink>
    </a:clrScheme>
    <a:fontScheme name="DT">
      <a:majorFont>
        <a:latin typeface="Calibri"/>
        <a:ea typeface="Yu Gothic UI"/>
        <a:cs typeface=""/>
      </a:majorFont>
      <a:minorFont>
        <a:latin typeface="Calibri Light"/>
        <a:ea typeface="Yu Gothic U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Elements>
  <a:objectDefaults>
    <a:spDef>
      <a:spPr bwMode="gray">
        <a:custGeom>
          <a:avLst/>
          <a:gdLst/>
          <a:ahLst/>
          <a:cxnLst/>
          <a:rect l="l" t="t" r="r" b="b"/>
          <a:pathLst/>
        </a:custGeom>
        <a:solidFill>
          <a:srgbClr val="BBBCBC"/>
        </a:solidFill>
        <a:ln w="12700" algn="ctr">
          <a:solidFill>
            <a:srgbClr val="BBBCBC"/>
          </a:solidFill>
          <a:miter lim="800000"/>
          <a:headEnd/>
          <a:tailEnd/>
        </a:ln>
      </a:spPr>
      <a:bodyPr rot="0" vertOverflow="overflow" horzOverflow="overflow" wrap="square" lIns="0" tIns="0" rIns="0" bIns="0" numCol="1" spcCol="0" rtlCol="0" fromWordArt="0" anchor="ctr" anchorCtr="0" forceAA="0" compatLnSpc="1"/>
      <a:lstStyle>
        <a:defPPr marL="0" marR="0" indent="0" algn="ctr" defTabSz="990564" rtl="0" eaLnBrk="1" fontAlgn="auto" latinLnBrk="0" hangingPunct="1">
          <a:lnSpc>
            <a:spcPct val="100000"/>
          </a:lnSpc>
          <a:spcBef>
            <a:spcPts val="0"/>
          </a:spcBef>
          <a:spcAft>
            <a:spcPts val="0"/>
          </a:spcAft>
          <a:defRPr kumimoji="1" sz="1200" b="0" i="0" u="none" strike="noStrike" kern="1200" cap="none" spc="0" normalizeH="0" baseline="0" noProof="0" dirty="0" smtClean="0">
            <a:ln>
              <a:noFill/>
            </a:ln>
            <a:solidFill>
              <a:prstClr val="black"/>
            </a:solidFill>
            <a:effectLst/>
            <a:uLnTx/>
            <a:uFillTx/>
            <a:latin typeface="+mn-lt"/>
            <a:ea typeface="+mn-ea"/>
            <a:cs typeface="+mn-cs"/>
          </a:defRPr>
        </a:defPPr>
      </a:lstStyle>
    </a:spDef>
    <a:lnDef>
      <a:spPr bwMode="gray">
        <a:custGeom>
          <a:avLst/>
          <a:gdLst/>
          <a:ahLst/>
          <a:cxnLst/>
          <a:rect l="l" t="t" r="r" b="b"/>
          <a:pathLst/>
        </a:custGeom>
        <a:ln w="12700">
          <a:solidFill>
            <a:schemeClr val="tx2"/>
          </a:solidFill>
        </a:ln>
      </a:spPr>
      <a:bodyPr vertOverflow="overflow" horzOverflow="overflow"/>
      <a:lstStyle/>
      <a:style>
        <a:lnRef idx="1">
          <a:schemeClr val="accent1"/>
        </a:lnRef>
        <a:fillRef idx="0">
          <a:schemeClr val="accent1"/>
        </a:fillRef>
        <a:effectRef idx="0">
          <a:schemeClr val="accent1"/>
        </a:effectRef>
        <a:fontRef idx="minor">
          <a:schemeClr val="tx1"/>
        </a:fontRef>
      </a:style>
    </a:lnDef>
    <a:txDef>
      <a:spPr bwMode="gray">
        <a:custGeom>
          <a:avLst/>
          <a:gdLst/>
          <a:ahLst/>
          <a:cxnLst/>
          <a:rect l="l" t="t" r="r" b="b"/>
          <a:pathLst/>
        </a:custGeom>
        <a:noFill/>
      </a:spPr>
      <a:bodyPr vertOverflow="overflow" horzOverflow="overflow" wrap="none" lIns="0" tIns="0" rIns="0" bIns="0" rtlCol="0">
        <a:spAutoFit/>
      </a:bodyPr>
      <a:lstStyle>
        <a:defPPr marL="0" marR="0" indent="0" algn="l" defTabSz="990564" rtl="0" eaLnBrk="1" fontAlgn="auto" latinLnBrk="0" hangingPunct="1">
          <a:lnSpc>
            <a:spcPct val="100000"/>
          </a:lnSpc>
          <a:spcBef>
            <a:spcPts val="0"/>
          </a:spcBef>
          <a:spcAft>
            <a:spcPts val="0"/>
          </a:spcAft>
          <a:defRPr kumimoji="1" sz="1200" b="0" i="0" u="none" strike="noStrike" kern="1200" cap="none" spc="0" normalizeH="0" baseline="0" noProof="0" dirty="0" smtClean="0">
            <a:ln>
              <a:noFill/>
            </a:ln>
            <a:solidFill>
              <a:prstClr val="black"/>
            </a:solidFill>
            <a:effectLst/>
            <a:uLnTx/>
            <a:uFillTx/>
            <a:latin typeface="+mn-lt"/>
            <a:ea typeface="+mn-ea"/>
            <a:cs typeface="+mn-cs"/>
          </a:defRPr>
        </a:defPPr>
      </a:lstStyle>
    </a:txDef>
  </a:objectDefaults>
  <a:extraClrScheme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tileRect/>
        </a:gradFill>
        <a:gradFill rotWithShape="1">
          <a:gsLst>
            <a:gs pos="0">
              <a:schemeClr val="phClr">
                <a:satMod val="103000"/>
                <a:lumMod val="102000"/>
                <a:tint val="94000"/>
              </a:schemeClr>
            </a:gs>
            <a:gs pos="50000">
              <a:schemeClr val="phClr">
                <a:satMod val="110000"/>
              </a:schemeClr>
            </a:gs>
            <a:gs pos="100000">
              <a:schemeClr val="phClr">
                <a:lumMod val="99000"/>
                <a:satMod val="120000"/>
                <a:shade val="78000"/>
              </a:schemeClr>
            </a:gs>
          </a:gsLst>
          <a:lin ang="5400000" scaled="0"/>
          <a:tileRect/>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tileRect/>
        </a:gradFill>
      </a:bgFillStyleLst>
    </a:fmtScheme>
  </a:themeElements>
  <a:objectDefaults/>
  <a:extraClrSchemeLst/>
</a:theme>
</file>

<file path=docProps/app.xml><?xml version="1.0" encoding="utf-8"?>
<Properties xmlns:vt="http://schemas.openxmlformats.org/officeDocument/2006/docPropsVTypes" xmlns="http://schemas.openxmlformats.org/officeDocument/2006/extended-properties">
  <Application>JUST Focus</Application>
  <AppVersion>5.0.2</AppVersion>
  <PresentationFormat>ユーザー設定</PresentationFormat>
  <Slides>6</Slides>
  <Notes>5</Notes>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erms:created xsi:type="dcterms:W3CDTF">2026-09-04T08:04:10Z</dcterms:created>
  <dcterms:modified xsi:type="dcterms:W3CDTF">2026-09-04T09:12:57Z</dcterms:modified>
  <cp:revision>3</cp:revision>
</cp:coreProperties>
</file>

<file path=docProps/custom.xml><?xml version="1.0" encoding="utf-8"?>
<Properties xmlns:vt="http://schemas.openxmlformats.org/officeDocument/2006/docPropsVTypes" xmlns="http://schemas.openxmlformats.org/officeDocument/2006/custom-properties"/>
</file>