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3"/>
  </p:notesMasterIdLst>
  <p:sldIdLst>
    <p:sldId id="277" r:id="rId5"/>
    <p:sldId id="273" r:id="rId6"/>
    <p:sldId id="274" r:id="rId7"/>
    <p:sldId id="275" r:id="rId8"/>
    <p:sldId id="281" r:id="rId9"/>
    <p:sldId id="283" r:id="rId10"/>
    <p:sldId id="287" r:id="rId11"/>
    <p:sldId id="276" r:id="rId12"/>
  </p:sldIdLst>
  <p:sldSz cx="12801600" cy="9601200" type="A3"/>
  <p:notesSz cx="6735763" cy="9872663"/>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59" userDrawn="1">
          <p15:clr>
            <a:srgbClr val="A4A3A4"/>
          </p15:clr>
        </p15:guide>
        <p15:guide id="2" pos="4077" userDrawn="1">
          <p15:clr>
            <a:srgbClr val="A4A3A4"/>
          </p15:clr>
        </p15:guide>
        <p15:guide id="3" orient="horz" pos="57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444F02-2AC2-6307-7CDF-2377D8599CC9}" name="Hyakukan, Yuto" initials="HY" userId="S::yuto.hyakukan@tohmatsu.co.jp::d74b1512-661c-4db6-b083-2de8ba6126f5" providerId="AD"/>
  <p188:author id="{48C3AC91-65A9-FB57-0798-551440E04B72}" name="Makoto　Tajiri" initials="M" userId="Makoto　Tajiri"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東京都" initials="T" lastIdx="4" clrIdx="0">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1AA15F-21F8-4792-9A7F-C171543A1BAB}" v="1" dt="2024-02-19T19:38:35.15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35" d="100"/>
          <a:sy n="35" d="100"/>
        </p:scale>
        <p:origin x="519" y="15"/>
      </p:cViewPr>
      <p:guideLst>
        <p:guide orient="horz" pos="5859"/>
        <p:guide pos="4077"/>
        <p:guide orient="horz" pos="57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航平 米田" userId="ac3e9e1bbbfd9438" providerId="LiveId" clId="{1E3A9287-734A-48CA-B79C-30143979F6CE}"/>
    <pc:docChg chg="undo redo custSel modSld sldOrd">
      <pc:chgData name="航平 米田" userId="ac3e9e1bbbfd9438" providerId="LiveId" clId="{1E3A9287-734A-48CA-B79C-30143979F6CE}" dt="2024-01-10T21:24:17.158" v="2582" actId="20577"/>
      <pc:docMkLst>
        <pc:docMk/>
      </pc:docMkLst>
      <pc:sldChg chg="modSp mod ord">
        <pc:chgData name="航平 米田" userId="ac3e9e1bbbfd9438" providerId="LiveId" clId="{1E3A9287-734A-48CA-B79C-30143979F6CE}" dt="2024-01-10T20:51:34.956" v="510" actId="20577"/>
        <pc:sldMkLst>
          <pc:docMk/>
          <pc:sldMk cId="3567018021" sldId="273"/>
        </pc:sldMkLst>
        <pc:spChg chg="mod">
          <ac:chgData name="航平 米田" userId="ac3e9e1bbbfd9438" providerId="LiveId" clId="{1E3A9287-734A-48CA-B79C-30143979F6CE}" dt="2024-01-10T20:51:34.956" v="510" actId="20577"/>
          <ac:spMkLst>
            <pc:docMk/>
            <pc:sldMk cId="3567018021" sldId="273"/>
            <ac:spMk id="8" creationId="{85F41EBB-6DE1-AE45-3E08-D972ED5B5D1E}"/>
          </ac:spMkLst>
        </pc:spChg>
      </pc:sldChg>
      <pc:sldChg chg="modSp mod ord">
        <pc:chgData name="航平 米田" userId="ac3e9e1bbbfd9438" providerId="LiveId" clId="{1E3A9287-734A-48CA-B79C-30143979F6CE}" dt="2024-01-10T20:55:29.820" v="705" actId="20577"/>
        <pc:sldMkLst>
          <pc:docMk/>
          <pc:sldMk cId="651369803" sldId="275"/>
        </pc:sldMkLst>
        <pc:spChg chg="mod">
          <ac:chgData name="航平 米田" userId="ac3e9e1bbbfd9438" providerId="LiveId" clId="{1E3A9287-734A-48CA-B79C-30143979F6CE}" dt="2024-01-10T20:55:29.820" v="705" actId="20577"/>
          <ac:spMkLst>
            <pc:docMk/>
            <pc:sldMk cId="651369803" sldId="275"/>
            <ac:spMk id="5" creationId="{F3660DE7-EF99-6E66-59FB-52B75F8C0369}"/>
          </ac:spMkLst>
        </pc:spChg>
        <pc:spChg chg="mod">
          <ac:chgData name="航平 米田" userId="ac3e9e1bbbfd9438" providerId="LiveId" clId="{1E3A9287-734A-48CA-B79C-30143979F6CE}" dt="2024-01-10T20:54:05.365" v="631" actId="20577"/>
          <ac:spMkLst>
            <pc:docMk/>
            <pc:sldMk cId="651369803" sldId="275"/>
            <ac:spMk id="8" creationId="{85F41EBB-6DE1-AE45-3E08-D972ED5B5D1E}"/>
          </ac:spMkLst>
        </pc:spChg>
        <pc:spChg chg="mod">
          <ac:chgData name="航平 米田" userId="ac3e9e1bbbfd9438" providerId="LiveId" clId="{1E3A9287-734A-48CA-B79C-30143979F6CE}" dt="2023-12-24T16:44:22.725" v="484" actId="6549"/>
          <ac:spMkLst>
            <pc:docMk/>
            <pc:sldMk cId="651369803" sldId="275"/>
            <ac:spMk id="37" creationId="{66E24310-D8AB-FC08-2BCB-C470B3B5CA86}"/>
          </ac:spMkLst>
        </pc:spChg>
      </pc:sldChg>
      <pc:sldChg chg="addSp delSp modSp mod ord">
        <pc:chgData name="航平 米田" userId="ac3e9e1bbbfd9438" providerId="LiveId" clId="{1E3A9287-734A-48CA-B79C-30143979F6CE}" dt="2024-01-10T21:18:49.221" v="2254" actId="20577"/>
        <pc:sldMkLst>
          <pc:docMk/>
          <pc:sldMk cId="1569326015" sldId="276"/>
        </pc:sldMkLst>
        <pc:spChg chg="add del mod">
          <ac:chgData name="航平 米田" userId="ac3e9e1bbbfd9438" providerId="LiveId" clId="{1E3A9287-734A-48CA-B79C-30143979F6CE}" dt="2024-01-10T21:10:34.407" v="1489" actId="767"/>
          <ac:spMkLst>
            <pc:docMk/>
            <pc:sldMk cId="1569326015" sldId="276"/>
            <ac:spMk id="2" creationId="{B9AEDF16-C28A-835D-4987-811DC7B3FE6C}"/>
          </ac:spMkLst>
        </pc:spChg>
        <pc:spChg chg="add mod">
          <ac:chgData name="航平 米田" userId="ac3e9e1bbbfd9438" providerId="LiveId" clId="{1E3A9287-734A-48CA-B79C-30143979F6CE}" dt="2024-01-10T21:12:35.958" v="1548" actId="1076"/>
          <ac:spMkLst>
            <pc:docMk/>
            <pc:sldMk cId="1569326015" sldId="276"/>
            <ac:spMk id="3" creationId="{38FC4B32-B1F8-5EFE-443B-227B164A6D23}"/>
          </ac:spMkLst>
        </pc:spChg>
        <pc:spChg chg="mod">
          <ac:chgData name="航平 米田" userId="ac3e9e1bbbfd9438" providerId="LiveId" clId="{1E3A9287-734A-48CA-B79C-30143979F6CE}" dt="2024-01-10T21:18:49.221" v="2254" actId="20577"/>
          <ac:spMkLst>
            <pc:docMk/>
            <pc:sldMk cId="1569326015" sldId="276"/>
            <ac:spMk id="5" creationId="{F3660DE7-EF99-6E66-59FB-52B75F8C0369}"/>
          </ac:spMkLst>
        </pc:spChg>
        <pc:spChg chg="add mod">
          <ac:chgData name="航平 米田" userId="ac3e9e1bbbfd9438" providerId="LiveId" clId="{1E3A9287-734A-48CA-B79C-30143979F6CE}" dt="2024-01-10T21:12:21.529" v="1547" actId="1076"/>
          <ac:spMkLst>
            <pc:docMk/>
            <pc:sldMk cId="1569326015" sldId="276"/>
            <ac:spMk id="11" creationId="{759B545F-64FF-B8F2-303A-C45AD96172C2}"/>
          </ac:spMkLst>
        </pc:spChg>
      </pc:sldChg>
      <pc:sldChg chg="modSp mod">
        <pc:chgData name="航平 米田" userId="ac3e9e1bbbfd9438" providerId="LiveId" clId="{1E3A9287-734A-48CA-B79C-30143979F6CE}" dt="2024-01-10T20:59:10.911" v="940" actId="20577"/>
        <pc:sldMkLst>
          <pc:docMk/>
          <pc:sldMk cId="102298293" sldId="278"/>
        </pc:sldMkLst>
        <pc:spChg chg="mod">
          <ac:chgData name="航平 米田" userId="ac3e9e1bbbfd9438" providerId="LiveId" clId="{1E3A9287-734A-48CA-B79C-30143979F6CE}" dt="2024-01-10T20:59:10.911" v="940" actId="20577"/>
          <ac:spMkLst>
            <pc:docMk/>
            <pc:sldMk cId="102298293" sldId="278"/>
            <ac:spMk id="3" creationId="{95230F9D-CC63-776E-FF99-52E7E5F67BB7}"/>
          </ac:spMkLst>
        </pc:spChg>
        <pc:spChg chg="mod">
          <ac:chgData name="航平 米田" userId="ac3e9e1bbbfd9438" providerId="LiveId" clId="{1E3A9287-734A-48CA-B79C-30143979F6CE}" dt="2024-01-10T20:56:52.559" v="785" actId="20577"/>
          <ac:spMkLst>
            <pc:docMk/>
            <pc:sldMk cId="102298293" sldId="278"/>
            <ac:spMk id="5" creationId="{F3660DE7-EF99-6E66-59FB-52B75F8C0369}"/>
          </ac:spMkLst>
        </pc:spChg>
      </pc:sldChg>
      <pc:sldChg chg="modSp mod ord">
        <pc:chgData name="航平 米田" userId="ac3e9e1bbbfd9438" providerId="LiveId" clId="{1E3A9287-734A-48CA-B79C-30143979F6CE}" dt="2024-01-10T20:55:39.706" v="716" actId="20577"/>
        <pc:sldMkLst>
          <pc:docMk/>
          <pc:sldMk cId="2600534104" sldId="279"/>
        </pc:sldMkLst>
        <pc:spChg chg="mod">
          <ac:chgData name="航平 米田" userId="ac3e9e1bbbfd9438" providerId="LiveId" clId="{1E3A9287-734A-48CA-B79C-30143979F6CE}" dt="2024-01-10T20:55:39.706" v="716" actId="20577"/>
          <ac:spMkLst>
            <pc:docMk/>
            <pc:sldMk cId="2600534104" sldId="279"/>
            <ac:spMk id="5" creationId="{F3660DE7-EF99-6E66-59FB-52B75F8C0369}"/>
          </ac:spMkLst>
        </pc:spChg>
      </pc:sldChg>
      <pc:sldChg chg="addSp modSp mod ord modCm">
        <pc:chgData name="航平 米田" userId="ac3e9e1bbbfd9438" providerId="LiveId" clId="{1E3A9287-734A-48CA-B79C-30143979F6CE}" dt="2024-01-10T21:24:17.158" v="2582" actId="20577"/>
        <pc:sldMkLst>
          <pc:docMk/>
          <pc:sldMk cId="1437540616" sldId="280"/>
        </pc:sldMkLst>
        <pc:spChg chg="mod">
          <ac:chgData name="航平 米田" userId="ac3e9e1bbbfd9438" providerId="LiveId" clId="{1E3A9287-734A-48CA-B79C-30143979F6CE}" dt="2024-01-10T21:09:05.724" v="1480" actId="1076"/>
          <ac:spMkLst>
            <pc:docMk/>
            <pc:sldMk cId="1437540616" sldId="280"/>
            <ac:spMk id="2" creationId="{26D5A792-A5F5-9F6B-7A2C-BCCC19FC6190}"/>
          </ac:spMkLst>
        </pc:spChg>
        <pc:spChg chg="mod">
          <ac:chgData name="航平 米田" userId="ac3e9e1bbbfd9438" providerId="LiveId" clId="{1E3A9287-734A-48CA-B79C-30143979F6CE}" dt="2024-01-10T21:09:17.028" v="1483" actId="1076"/>
          <ac:spMkLst>
            <pc:docMk/>
            <pc:sldMk cId="1437540616" sldId="280"/>
            <ac:spMk id="3" creationId="{47F8C5E2-F04C-BC11-5EE2-4225DAEF2A0D}"/>
          </ac:spMkLst>
        </pc:spChg>
        <pc:spChg chg="add mod">
          <ac:chgData name="航平 米田" userId="ac3e9e1bbbfd9438" providerId="LiveId" clId="{1E3A9287-734A-48CA-B79C-30143979F6CE}" dt="2024-01-10T21:06:18.008" v="1279" actId="571"/>
          <ac:spMkLst>
            <pc:docMk/>
            <pc:sldMk cId="1437540616" sldId="280"/>
            <ac:spMk id="4" creationId="{EDDCFE6E-BFC7-A2F4-A04C-8530DB93E330}"/>
          </ac:spMkLst>
        </pc:spChg>
        <pc:spChg chg="mod">
          <ac:chgData name="航平 米田" userId="ac3e9e1bbbfd9438" providerId="LiveId" clId="{1E3A9287-734A-48CA-B79C-30143979F6CE}" dt="2024-01-10T21:00:01.549" v="964" actId="20577"/>
          <ac:spMkLst>
            <pc:docMk/>
            <pc:sldMk cId="1437540616" sldId="280"/>
            <ac:spMk id="5" creationId="{F3660DE7-EF99-6E66-59FB-52B75F8C0369}"/>
          </ac:spMkLst>
        </pc:spChg>
        <pc:spChg chg="mod">
          <ac:chgData name="航平 米田" userId="ac3e9e1bbbfd9438" providerId="LiveId" clId="{1E3A9287-734A-48CA-B79C-30143979F6CE}" dt="2024-01-10T21:15:48.701" v="1717" actId="20577"/>
          <ac:spMkLst>
            <pc:docMk/>
            <pc:sldMk cId="1437540616" sldId="280"/>
            <ac:spMk id="9" creationId="{CFF12954-1781-0DA5-787F-20CCAD449F3F}"/>
          </ac:spMkLst>
        </pc:spChg>
        <pc:spChg chg="mod">
          <ac:chgData name="航平 米田" userId="ac3e9e1bbbfd9438" providerId="LiveId" clId="{1E3A9287-734A-48CA-B79C-30143979F6CE}" dt="2024-01-10T21:24:17.158" v="2582" actId="20577"/>
          <ac:spMkLst>
            <pc:docMk/>
            <pc:sldMk cId="1437540616" sldId="280"/>
            <ac:spMk id="10" creationId="{B88C0ED8-2728-D017-07F1-7CDA7389EAE1}"/>
          </ac:spMkLst>
        </pc:spChg>
        <pc:spChg chg="mod">
          <ac:chgData name="航平 米田" userId="ac3e9e1bbbfd9438" providerId="LiveId" clId="{1E3A9287-734A-48CA-B79C-30143979F6CE}" dt="2024-01-10T21:16:38.297" v="1873" actId="20577"/>
          <ac:spMkLst>
            <pc:docMk/>
            <pc:sldMk cId="1437540616" sldId="280"/>
            <ac:spMk id="37" creationId="{66E24310-D8AB-FC08-2BCB-C470B3B5CA86}"/>
          </ac:spMkLst>
        </pc:spChg>
        <pc:grpChg chg="add mod">
          <ac:chgData name="航平 米田" userId="ac3e9e1bbbfd9438" providerId="LiveId" clId="{1E3A9287-734A-48CA-B79C-30143979F6CE}" dt="2024-01-10T21:14:13.569" v="1562" actId="14100"/>
          <ac:grpSpMkLst>
            <pc:docMk/>
            <pc:sldMk cId="1437540616" sldId="280"/>
            <ac:grpSpMk id="6" creationId="{2A0F336E-4F32-C0F0-85DB-FDD45952833C}"/>
          </ac:grpSpMkLst>
        </pc:grpChg>
        <pc:extLst>
          <p:ext xmlns:p="http://schemas.openxmlformats.org/presentationml/2006/main" uri="{D6D511B9-2390-475A-947B-AFAB55BFBCF1}">
            <pc226:cmChg xmlns:pc226="http://schemas.microsoft.com/office/powerpoint/2022/06/main/command" chg="mod">
              <pc226:chgData name="航平 米田" userId="ac3e9e1bbbfd9438" providerId="LiveId" clId="{1E3A9287-734A-48CA-B79C-30143979F6CE}" dt="2024-01-10T21:16:38.297" v="1873" actId="20577"/>
              <pc2:cmMkLst xmlns:pc2="http://schemas.microsoft.com/office/powerpoint/2019/9/main/command">
                <pc:docMk/>
                <pc:sldMk cId="1437540616" sldId="280"/>
                <pc2:cmMk id="{D96BEF0B-3E32-4A9A-9D86-6419085995CB}"/>
              </pc2:cmMkLst>
            </pc226:cmChg>
          </p:ext>
        </pc:extLst>
      </pc:sldChg>
      <pc:sldChg chg="modSp mod">
        <pc:chgData name="航平 米田" userId="ac3e9e1bbbfd9438" providerId="LiveId" clId="{1E3A9287-734A-48CA-B79C-30143979F6CE}" dt="2024-01-10T20:55:56.098" v="748" actId="20577"/>
        <pc:sldMkLst>
          <pc:docMk/>
          <pc:sldMk cId="1289695472" sldId="281"/>
        </pc:sldMkLst>
        <pc:spChg chg="mod">
          <ac:chgData name="航平 米田" userId="ac3e9e1bbbfd9438" providerId="LiveId" clId="{1E3A9287-734A-48CA-B79C-30143979F6CE}" dt="2024-01-10T20:55:56.098" v="748" actId="20577"/>
          <ac:spMkLst>
            <pc:docMk/>
            <pc:sldMk cId="1289695472" sldId="281"/>
            <ac:spMk id="5" creationId="{F3660DE7-EF99-6E66-59FB-52B75F8C0369}"/>
          </ac:spMkLst>
        </pc:spChg>
      </pc:sldChg>
      <pc:sldChg chg="modSp mod modCm">
        <pc:chgData name="航平 米田" userId="ac3e9e1bbbfd9438" providerId="LiveId" clId="{1E3A9287-734A-48CA-B79C-30143979F6CE}" dt="2024-01-10T21:23:00.918" v="2580" actId="20577"/>
        <pc:sldMkLst>
          <pc:docMk/>
          <pc:sldMk cId="2194169912" sldId="282"/>
        </pc:sldMkLst>
        <pc:spChg chg="mod">
          <ac:chgData name="航平 米田" userId="ac3e9e1bbbfd9438" providerId="LiveId" clId="{1E3A9287-734A-48CA-B79C-30143979F6CE}" dt="2024-01-10T21:19:00.015" v="2271" actId="20577"/>
          <ac:spMkLst>
            <pc:docMk/>
            <pc:sldMk cId="2194169912" sldId="282"/>
            <ac:spMk id="5" creationId="{F3660DE7-EF99-6E66-59FB-52B75F8C0369}"/>
          </ac:spMkLst>
        </pc:spChg>
        <pc:spChg chg="mod">
          <ac:chgData name="航平 米田" userId="ac3e9e1bbbfd9438" providerId="LiveId" clId="{1E3A9287-734A-48CA-B79C-30143979F6CE}" dt="2024-01-10T21:22:39.150" v="2496" actId="20577"/>
          <ac:spMkLst>
            <pc:docMk/>
            <pc:sldMk cId="2194169912" sldId="282"/>
            <ac:spMk id="36" creationId="{BAA93152-F271-AEBE-3DAE-396803266C89}"/>
          </ac:spMkLst>
        </pc:spChg>
        <pc:spChg chg="mod">
          <ac:chgData name="航平 米田" userId="ac3e9e1bbbfd9438" providerId="LiveId" clId="{1E3A9287-734A-48CA-B79C-30143979F6CE}" dt="2024-01-10T21:23:00.918" v="2580" actId="20577"/>
          <ac:spMkLst>
            <pc:docMk/>
            <pc:sldMk cId="2194169912" sldId="282"/>
            <ac:spMk id="37" creationId="{66E24310-D8AB-FC08-2BCB-C470B3B5CA86}"/>
          </ac:spMkLst>
        </pc:spChg>
        <pc:extLst>
          <p:ext xmlns:p="http://schemas.openxmlformats.org/presentationml/2006/main" uri="{D6D511B9-2390-475A-947B-AFAB55BFBCF1}">
            <pc226:cmChg xmlns:pc226="http://schemas.microsoft.com/office/powerpoint/2022/06/main/command" chg="mod">
              <pc226:chgData name="航平 米田" userId="ac3e9e1bbbfd9438" providerId="LiveId" clId="{1E3A9287-734A-48CA-B79C-30143979F6CE}" dt="2024-01-10T21:22:39.004" v="2495" actId="20577"/>
              <pc2:cmMkLst xmlns:pc2="http://schemas.microsoft.com/office/powerpoint/2019/9/main/command">
                <pc:docMk/>
                <pc:sldMk cId="2194169912" sldId="282"/>
                <pc2:cmMk id="{C4BEDB88-F60C-49BE-920B-190A5017F07F}"/>
              </pc2:cmMkLst>
            </pc226:cmChg>
          </p:ext>
        </pc:extLst>
      </pc:sldChg>
    </pc:docChg>
  </pc:docChgLst>
  <pc:docChgLst>
    <pc:chgData name="航平 米田" userId="ac3e9e1bbbfd9438" providerId="LiveId" clId="{EB1AA15F-21F8-4792-9A7F-C171543A1BAB}"/>
    <pc:docChg chg="undo custSel modSld">
      <pc:chgData name="航平 米田" userId="ac3e9e1bbbfd9438" providerId="LiveId" clId="{EB1AA15F-21F8-4792-9A7F-C171543A1BAB}" dt="2024-02-19T19:40:09.739" v="633" actId="20577"/>
      <pc:docMkLst>
        <pc:docMk/>
      </pc:docMkLst>
      <pc:sldChg chg="modSp mod">
        <pc:chgData name="航平 米田" userId="ac3e9e1bbbfd9438" providerId="LiveId" clId="{EB1AA15F-21F8-4792-9A7F-C171543A1BAB}" dt="2024-02-19T19:35:04.370" v="404" actId="20577"/>
        <pc:sldMkLst>
          <pc:docMk/>
          <pc:sldMk cId="3567018021" sldId="273"/>
        </pc:sldMkLst>
        <pc:spChg chg="mod">
          <ac:chgData name="航平 米田" userId="ac3e9e1bbbfd9438" providerId="LiveId" clId="{EB1AA15F-21F8-4792-9A7F-C171543A1BAB}" dt="2024-02-19T19:34:58.017" v="395" actId="20577"/>
          <ac:spMkLst>
            <pc:docMk/>
            <pc:sldMk cId="3567018021" sldId="273"/>
            <ac:spMk id="15" creationId="{6F90CC35-574C-84C8-B16B-DE5D436E6E91}"/>
          </ac:spMkLst>
        </pc:spChg>
        <pc:spChg chg="mod">
          <ac:chgData name="航平 米田" userId="ac3e9e1bbbfd9438" providerId="LiveId" clId="{EB1AA15F-21F8-4792-9A7F-C171543A1BAB}" dt="2024-02-19T19:35:04.370" v="404" actId="20577"/>
          <ac:spMkLst>
            <pc:docMk/>
            <pc:sldMk cId="3567018021" sldId="273"/>
            <ac:spMk id="26" creationId="{10AC0008-5BD2-6B80-4708-6810A7CD9F62}"/>
          </ac:spMkLst>
        </pc:spChg>
      </pc:sldChg>
      <pc:sldChg chg="modSp mod">
        <pc:chgData name="航平 米田" userId="ac3e9e1bbbfd9438" providerId="LiveId" clId="{EB1AA15F-21F8-4792-9A7F-C171543A1BAB}" dt="2024-02-19T19:37:18.558" v="542" actId="20577"/>
        <pc:sldMkLst>
          <pc:docMk/>
          <pc:sldMk cId="651369803" sldId="275"/>
        </pc:sldMkLst>
        <pc:spChg chg="mod">
          <ac:chgData name="航平 米田" userId="ac3e9e1bbbfd9438" providerId="LiveId" clId="{EB1AA15F-21F8-4792-9A7F-C171543A1BAB}" dt="2024-02-19T19:37:18.558" v="542" actId="20577"/>
          <ac:spMkLst>
            <pc:docMk/>
            <pc:sldMk cId="651369803" sldId="275"/>
            <ac:spMk id="37" creationId="{66E24310-D8AB-FC08-2BCB-C470B3B5CA86}"/>
          </ac:spMkLst>
        </pc:spChg>
      </pc:sldChg>
      <pc:sldChg chg="addSp modSp mod">
        <pc:chgData name="航平 米田" userId="ac3e9e1bbbfd9438" providerId="LiveId" clId="{EB1AA15F-21F8-4792-9A7F-C171543A1BAB}" dt="2024-02-19T19:38:47.833" v="576" actId="20577"/>
        <pc:sldMkLst>
          <pc:docMk/>
          <pc:sldMk cId="1569326015" sldId="276"/>
        </pc:sldMkLst>
        <pc:spChg chg="add mod">
          <ac:chgData name="航平 米田" userId="ac3e9e1bbbfd9438" providerId="LiveId" clId="{EB1AA15F-21F8-4792-9A7F-C171543A1BAB}" dt="2024-02-19T19:38:47.833" v="576" actId="20577"/>
          <ac:spMkLst>
            <pc:docMk/>
            <pc:sldMk cId="1569326015" sldId="276"/>
            <ac:spMk id="2" creationId="{1D0AF90B-C847-ED47-AC6D-18ACA4237CC0}"/>
          </ac:spMkLst>
        </pc:spChg>
      </pc:sldChg>
      <pc:sldChg chg="modSp mod modCm">
        <pc:chgData name="航平 米田" userId="ac3e9e1bbbfd9438" providerId="LiveId" clId="{EB1AA15F-21F8-4792-9A7F-C171543A1BAB}" dt="2024-02-19T19:39:34.866" v="612" actId="20577"/>
        <pc:sldMkLst>
          <pc:docMk/>
          <pc:sldMk cId="3559592640" sldId="277"/>
        </pc:sldMkLst>
        <pc:spChg chg="mod">
          <ac:chgData name="航平 米田" userId="ac3e9e1bbbfd9438" providerId="LiveId" clId="{EB1AA15F-21F8-4792-9A7F-C171543A1BAB}" dt="2024-02-19T19:39:34.866" v="612" actId="20577"/>
          <ac:spMkLst>
            <pc:docMk/>
            <pc:sldMk cId="3559592640" sldId="277"/>
            <ac:spMk id="37" creationId="{66E24310-D8AB-FC08-2BCB-C470B3B5CA86}"/>
          </ac:spMkLst>
        </pc:spChg>
        <pc:extLst>
          <p:ext xmlns:p="http://schemas.openxmlformats.org/presentationml/2006/main" uri="{D6D511B9-2390-475A-947B-AFAB55BFBCF1}">
            <pc226:cmChg xmlns:pc226="http://schemas.microsoft.com/office/powerpoint/2022/06/main/command" chg="mod">
              <pc226:chgData name="航平 米田" userId="ac3e9e1bbbfd9438" providerId="LiveId" clId="{EB1AA15F-21F8-4792-9A7F-C171543A1BAB}" dt="2024-02-19T19:39:34.714" v="611" actId="20577"/>
              <pc2:cmMkLst xmlns:pc2="http://schemas.microsoft.com/office/powerpoint/2019/9/main/command">
                <pc:docMk/>
                <pc:sldMk cId="3559592640" sldId="277"/>
                <pc2:cmMk id="{AA4B9F23-E4F4-42CB-9F4B-E7BD34B4F329}"/>
              </pc2:cmMkLst>
            </pc226:cmChg>
            <pc226:cmChg xmlns:pc226="http://schemas.microsoft.com/office/powerpoint/2022/06/main/command" chg="mod">
              <pc226:chgData name="航平 米田" userId="ac3e9e1bbbfd9438" providerId="LiveId" clId="{EB1AA15F-21F8-4792-9A7F-C171543A1BAB}" dt="2024-02-19T19:39:34.714" v="611" actId="20577"/>
              <pc2:cmMkLst xmlns:pc2="http://schemas.microsoft.com/office/powerpoint/2019/9/main/command">
                <pc:docMk/>
                <pc:sldMk cId="3559592640" sldId="277"/>
                <pc2:cmMk id="{D96E4CD5-0B17-4662-833F-66AC3DE14B65}"/>
              </pc2:cmMkLst>
            </pc226:cmChg>
          </p:ext>
        </pc:extLst>
      </pc:sldChg>
      <pc:sldChg chg="modSp mod">
        <pc:chgData name="航平 米田" userId="ac3e9e1bbbfd9438" providerId="LiveId" clId="{EB1AA15F-21F8-4792-9A7F-C171543A1BAB}" dt="2024-02-19T19:36:31.174" v="508" actId="20577"/>
        <pc:sldMkLst>
          <pc:docMk/>
          <pc:sldMk cId="102298293" sldId="278"/>
        </pc:sldMkLst>
        <pc:spChg chg="mod">
          <ac:chgData name="航平 米田" userId="ac3e9e1bbbfd9438" providerId="LiveId" clId="{EB1AA15F-21F8-4792-9A7F-C171543A1BAB}" dt="2024-02-19T19:36:31.174" v="508" actId="20577"/>
          <ac:spMkLst>
            <pc:docMk/>
            <pc:sldMk cId="102298293" sldId="278"/>
            <ac:spMk id="3" creationId="{95230F9D-CC63-776E-FF99-52E7E5F67BB7}"/>
          </ac:spMkLst>
        </pc:spChg>
      </pc:sldChg>
      <pc:sldChg chg="modSp mod modCm">
        <pc:chgData name="航平 米田" userId="ac3e9e1bbbfd9438" providerId="LiveId" clId="{EB1AA15F-21F8-4792-9A7F-C171543A1BAB}" dt="2024-02-19T19:40:09.739" v="633" actId="20577"/>
        <pc:sldMkLst>
          <pc:docMk/>
          <pc:sldMk cId="1437540616" sldId="280"/>
        </pc:sldMkLst>
        <pc:spChg chg="mod">
          <ac:chgData name="航平 米田" userId="ac3e9e1bbbfd9438" providerId="LiveId" clId="{EB1AA15F-21F8-4792-9A7F-C171543A1BAB}" dt="2024-02-19T19:40:09.739" v="633" actId="20577"/>
          <ac:spMkLst>
            <pc:docMk/>
            <pc:sldMk cId="1437540616" sldId="280"/>
            <ac:spMk id="10" creationId="{B88C0ED8-2728-D017-07F1-7CDA7389EAE1}"/>
          </ac:spMkLst>
        </pc:spChg>
        <pc:spChg chg="mod">
          <ac:chgData name="航平 米田" userId="ac3e9e1bbbfd9438" providerId="LiveId" clId="{EB1AA15F-21F8-4792-9A7F-C171543A1BAB}" dt="2024-02-19T19:38:00.657" v="563" actId="20577"/>
          <ac:spMkLst>
            <pc:docMk/>
            <pc:sldMk cId="1437540616" sldId="280"/>
            <ac:spMk id="37" creationId="{66E24310-D8AB-FC08-2BCB-C470B3B5CA86}"/>
          </ac:spMkLst>
        </pc:spChg>
        <pc:extLst>
          <p:ext xmlns:p="http://schemas.openxmlformats.org/presentationml/2006/main" uri="{D6D511B9-2390-475A-947B-AFAB55BFBCF1}">
            <pc226:cmChg xmlns:pc226="http://schemas.microsoft.com/office/powerpoint/2022/06/main/command" chg="mod">
              <pc226:chgData name="航平 米田" userId="ac3e9e1bbbfd9438" providerId="LiveId" clId="{EB1AA15F-21F8-4792-9A7F-C171543A1BAB}" dt="2024-02-19T19:38:00.497" v="562" actId="20577"/>
              <pc2:cmMkLst xmlns:pc2="http://schemas.microsoft.com/office/powerpoint/2019/9/main/command">
                <pc:docMk/>
                <pc:sldMk cId="1437540616" sldId="280"/>
                <pc2:cmMk id="{D96BEF0B-3E32-4A9A-9D86-6419085995CB}"/>
              </pc2:cmMkLst>
            </pc226:cmChg>
          </p:ext>
        </pc:extLst>
      </pc:sldChg>
      <pc:sldChg chg="modSp mod">
        <pc:chgData name="航平 米田" userId="ac3e9e1bbbfd9438" providerId="LiveId" clId="{EB1AA15F-21F8-4792-9A7F-C171543A1BAB}" dt="2024-02-19T19:39:14.780" v="602" actId="20577"/>
        <pc:sldMkLst>
          <pc:docMk/>
          <pc:sldMk cId="2194169912" sldId="282"/>
        </pc:sldMkLst>
        <pc:spChg chg="mod">
          <ac:chgData name="航平 米田" userId="ac3e9e1bbbfd9438" providerId="LiveId" clId="{EB1AA15F-21F8-4792-9A7F-C171543A1BAB}" dt="2024-02-19T19:39:14.780" v="602" actId="20577"/>
          <ac:spMkLst>
            <pc:docMk/>
            <pc:sldMk cId="2194169912" sldId="282"/>
            <ac:spMk id="37" creationId="{66E24310-D8AB-FC08-2BCB-C470B3B5CA8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831" cy="495347"/>
          </a:xfrm>
          <a:prstGeom prst="rect">
            <a:avLst/>
          </a:prstGeom>
        </p:spPr>
        <p:txBody>
          <a:bodyPr vert="horz" lIns="90672" tIns="45337" rIns="90672" bIns="453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2"/>
            <a:ext cx="2918831" cy="495347"/>
          </a:xfrm>
          <a:prstGeom prst="rect">
            <a:avLst/>
          </a:prstGeom>
        </p:spPr>
        <p:txBody>
          <a:bodyPr vert="horz" lIns="90672" tIns="45337" rIns="90672" bIns="45337" rtlCol="0"/>
          <a:lstStyle>
            <a:lvl1pPr algn="r">
              <a:defRPr sz="1200"/>
            </a:lvl1pPr>
          </a:lstStyle>
          <a:p>
            <a:fld id="{268B9AC4-62E1-4479-B08C-EA6B0CEA0BF0}" type="datetimeFigureOut">
              <a:rPr kumimoji="1" lang="ja-JP" altLang="en-US" smtClean="0"/>
              <a:t>2024/10/9</a:t>
            </a:fld>
            <a:endParaRPr kumimoji="1" lang="ja-JP" altLang="en-US"/>
          </a:p>
        </p:txBody>
      </p:sp>
      <p:sp>
        <p:nvSpPr>
          <p:cNvPr id="4" name="スライド イメージ プレースホルダー 3"/>
          <p:cNvSpPr>
            <a:spLocks noGrp="1" noRot="1" noChangeAspect="1"/>
          </p:cNvSpPr>
          <p:nvPr>
            <p:ph type="sldImg" idx="2"/>
          </p:nvPr>
        </p:nvSpPr>
        <p:spPr>
          <a:xfrm>
            <a:off x="1147763" y="1235075"/>
            <a:ext cx="4440237" cy="3330575"/>
          </a:xfrm>
          <a:prstGeom prst="rect">
            <a:avLst/>
          </a:prstGeom>
          <a:noFill/>
          <a:ln w="12700">
            <a:solidFill>
              <a:prstClr val="black"/>
            </a:solidFill>
          </a:ln>
        </p:spPr>
        <p:txBody>
          <a:bodyPr vert="horz" lIns="90672" tIns="45337" rIns="90672" bIns="45337"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0672" tIns="45337" rIns="90672" bIns="453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7318"/>
            <a:ext cx="2918831" cy="495347"/>
          </a:xfrm>
          <a:prstGeom prst="rect">
            <a:avLst/>
          </a:prstGeom>
        </p:spPr>
        <p:txBody>
          <a:bodyPr vert="horz" lIns="90672" tIns="45337" rIns="90672" bIns="453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7318"/>
            <a:ext cx="2918831" cy="495347"/>
          </a:xfrm>
          <a:prstGeom prst="rect">
            <a:avLst/>
          </a:prstGeom>
        </p:spPr>
        <p:txBody>
          <a:bodyPr vert="horz" lIns="90672" tIns="45337" rIns="90672" bIns="45337" rtlCol="0" anchor="b"/>
          <a:lstStyle>
            <a:lvl1pPr algn="r">
              <a:defRPr sz="12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F9FD6F5-EB85-421D-A48A-E6526543A726}" type="slidenum">
              <a:rPr kumimoji="1" lang="ja-JP" altLang="en-US" smtClean="0"/>
              <a:t>3</a:t>
            </a:fld>
            <a:endParaRPr kumimoji="1" lang="ja-JP" altLang="en-US"/>
          </a:p>
        </p:txBody>
      </p:sp>
    </p:spTree>
    <p:extLst>
      <p:ext uri="{BB962C8B-B14F-4D97-AF65-F5344CB8AC3E}">
        <p14:creationId xmlns:p14="http://schemas.microsoft.com/office/powerpoint/2010/main" val="183170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F9FD6F5-EB85-421D-A48A-E6526543A726}" type="slidenum">
              <a:rPr kumimoji="1" lang="ja-JP" altLang="en-US" smtClean="0"/>
              <a:t>5</a:t>
            </a:fld>
            <a:endParaRPr kumimoji="1" lang="ja-JP" altLang="en-US"/>
          </a:p>
        </p:txBody>
      </p:sp>
    </p:spTree>
    <p:extLst>
      <p:ext uri="{BB962C8B-B14F-4D97-AF65-F5344CB8AC3E}">
        <p14:creationId xmlns:p14="http://schemas.microsoft.com/office/powerpoint/2010/main" val="2475777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F9FD6F5-EB85-421D-A48A-E6526543A726}" type="slidenum">
              <a:rPr kumimoji="1" lang="ja-JP" altLang="en-US" smtClean="0"/>
              <a:t>6</a:t>
            </a:fld>
            <a:endParaRPr kumimoji="1" lang="ja-JP" altLang="en-US"/>
          </a:p>
        </p:txBody>
      </p:sp>
    </p:spTree>
    <p:extLst>
      <p:ext uri="{BB962C8B-B14F-4D97-AF65-F5344CB8AC3E}">
        <p14:creationId xmlns:p14="http://schemas.microsoft.com/office/powerpoint/2010/main" val="2714856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p>
        </p:txBody>
      </p:sp>
      <p:sp>
        <p:nvSpPr>
          <p:cNvPr id="4" name="スライド番号プレースホルダー 3"/>
          <p:cNvSpPr>
            <a:spLocks noGrp="1"/>
          </p:cNvSpPr>
          <p:nvPr>
            <p:ph type="sldNum" sz="quarter" idx="5"/>
          </p:nvPr>
        </p:nvSpPr>
        <p:spPr/>
        <p:txBody>
          <a:bodyPr/>
          <a:lstStyle/>
          <a:p>
            <a:pPr defTabSz="914337">
              <a:defRPr/>
            </a:pPr>
            <a:r>
              <a:rPr lang="en-US" sz="1400">
                <a:solidFill>
                  <a:srgbClr val="6E6F73"/>
                </a:solidFill>
                <a:latin typeface="Trebuchet MS"/>
              </a:rPr>
              <a:t>Notes view: </a:t>
            </a:r>
            <a:fld id="{128CEAFE-FA94-43E5-B0FF-D47E1CCDD1B4}" type="slidenum">
              <a:rPr lang="en-US" sz="1400">
                <a:solidFill>
                  <a:srgbClr val="6E6F73"/>
                </a:solidFill>
                <a:latin typeface="Trebuchet MS"/>
              </a:rPr>
              <a:pPr defTabSz="914337">
                <a:defRPr/>
              </a:pPr>
              <a:t>7</a:t>
            </a:fld>
            <a:endParaRPr lang="en-US" sz="1400">
              <a:solidFill>
                <a:srgbClr val="6E6F73"/>
              </a:solidFill>
              <a:latin typeface="Trebuchet MS"/>
            </a:endParaRPr>
          </a:p>
        </p:txBody>
      </p:sp>
    </p:spTree>
    <p:extLst>
      <p:ext uri="{BB962C8B-B14F-4D97-AF65-F5344CB8AC3E}">
        <p14:creationId xmlns:p14="http://schemas.microsoft.com/office/powerpoint/2010/main" val="1808329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61500" y="871921"/>
            <a:ext cx="11480018" cy="46535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3041129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BA9C2FA2-D709-42BF-A34A-4C982E569341}"/>
              </a:ext>
            </a:extLst>
          </p:cNvPr>
          <p:cNvGraphicFramePr>
            <a:graphicFrameLocks noChangeAspect="1"/>
          </p:cNvGraphicFramePr>
          <p:nvPr userDrawn="1">
            <p:custDataLst>
              <p:tags r:id="rId15"/>
            </p:custDataLst>
            <p:extLst>
              <p:ext uri="{D42A27DB-BD31-4B8C-83A1-F6EECF244321}">
                <p14:modId xmlns:p14="http://schemas.microsoft.com/office/powerpoint/2010/main" val="3244370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7" name="think-cell スライド" r:id="rId18" imgW="353" imgH="353" progId="TCLayout.ActiveDocument.1">
                  <p:embed/>
                </p:oleObj>
              </mc:Choice>
              <mc:Fallback>
                <p:oleObj name="think-cell スライド" r:id="rId18" imgW="353" imgH="353" progId="TCLayout.ActiveDocument.1">
                  <p:embed/>
                  <p:pic>
                    <p:nvPicPr>
                      <p:cNvPr id="9" name="オブジェクト 8" hidden="1">
                        <a:extLst>
                          <a:ext uri="{FF2B5EF4-FFF2-40B4-BE49-F238E27FC236}">
                            <a16:creationId xmlns:a16="http://schemas.microsoft.com/office/drawing/2014/main" id="{BA9C2FA2-D709-42BF-A34A-4C982E569341}"/>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8" name="正方形/長方形 7" hidden="1">
            <a:extLst>
              <a:ext uri="{FF2B5EF4-FFF2-40B4-BE49-F238E27FC236}">
                <a16:creationId xmlns:a16="http://schemas.microsoft.com/office/drawing/2014/main" id="{C5D7BAF6-C17C-4AF6-A1DE-55311D6822D0}"/>
              </a:ext>
            </a:extLst>
          </p:cNvPr>
          <p:cNvSpPr/>
          <p:nvPr userDrawn="1">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7" name="正方形/長方形 6" hidden="1">
            <a:extLst>
              <a:ext uri="{FF2B5EF4-FFF2-40B4-BE49-F238E27FC236}">
                <a16:creationId xmlns:a16="http://schemas.microsoft.com/office/drawing/2014/main" id="{CB5D8AB6-6313-4BDC-9FC3-954E8DA32EA3}"/>
              </a:ext>
            </a:extLst>
          </p:cNvPr>
          <p:cNvSpPr/>
          <p:nvPr userDrawn="1">
            <p:custDataLst>
              <p:tags r:id="rId17"/>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2024/10/9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6.xml"/><Relationship Id="rId7" Type="http://schemas.openxmlformats.org/officeDocument/2006/relationships/tags" Target="../tags/tag10.xml"/><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tags" Target="../tags/tag9.xml"/><Relationship Id="rId11" Type="http://schemas.openxmlformats.org/officeDocument/2006/relationships/image" Target="../media/image2.emf"/><Relationship Id="rId5" Type="http://schemas.openxmlformats.org/officeDocument/2006/relationships/tags" Target="../tags/tag8.xml"/><Relationship Id="rId10" Type="http://schemas.openxmlformats.org/officeDocument/2006/relationships/oleObject" Target="../embeddings/oleObject2.bin"/><Relationship Id="rId4" Type="http://schemas.openxmlformats.org/officeDocument/2006/relationships/tags" Target="../tags/tag7.xml"/><Relationship Id="rId9"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5">
            <a:extLst>
              <a:ext uri="{FF2B5EF4-FFF2-40B4-BE49-F238E27FC236}">
                <a16:creationId xmlns:a16="http://schemas.microsoft.com/office/drawing/2014/main" id="{F3660DE7-EF99-6E66-59FB-52B75F8C0369}"/>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Calibri"/>
                <a:ea typeface="Yu Gothic UI"/>
              </a:rPr>
              <a:t>記載いただく上での注意点</a:t>
            </a:r>
            <a:endPar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endParaRPr>
          </a:p>
        </p:txBody>
      </p:sp>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8" name="正方形/長方形 17">
            <a:extLst>
              <a:ext uri="{FF2B5EF4-FFF2-40B4-BE49-F238E27FC236}">
                <a16:creationId xmlns:a16="http://schemas.microsoft.com/office/drawing/2014/main" id="{5B49A246-808A-B7BB-0484-A831393B81C8}"/>
              </a:ext>
            </a:extLst>
          </p:cNvPr>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37" name="正方形/長方形 36">
            <a:extLst>
              <a:ext uri="{FF2B5EF4-FFF2-40B4-BE49-F238E27FC236}">
                <a16:creationId xmlns:a16="http://schemas.microsoft.com/office/drawing/2014/main" id="{66E24310-D8AB-FC08-2BCB-C470B3B5CA86}"/>
              </a:ext>
            </a:extLst>
          </p:cNvPr>
          <p:cNvSpPr/>
          <p:nvPr/>
        </p:nvSpPr>
        <p:spPr>
          <a:xfrm>
            <a:off x="257162" y="105245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lnSpc>
                <a:spcPts val="2500"/>
              </a:lnSpc>
              <a:spcBef>
                <a:spcPts val="2100"/>
              </a:spcBef>
              <a:buFont typeface="Wingdings" panose="05000000000000000000" pitchFamily="2" charset="2"/>
              <a:buChar char="n"/>
            </a:pPr>
            <a:r>
              <a:rPr kumimoji="1" lang="ja-JP" altLang="en-US" sz="1600" dirty="0"/>
              <a:t>必要に応じて詳細について補足する説明資料を作成し、提出してください。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スライド枚数は全体で最大</a:t>
            </a:r>
            <a:r>
              <a:rPr kumimoji="1" lang="en-US" altLang="ja-JP" sz="1600" dirty="0"/>
              <a:t>10</a:t>
            </a:r>
            <a:r>
              <a:rPr kumimoji="1" lang="ja-JP" altLang="en-US" sz="1600" dirty="0"/>
              <a:t>枚程度で作成してください。各記載項目の分量等は指定しませんので、提案者の裁量で変更していただいて構いません。また様式の各記載事項は説明しやすい形で適宜順序を入れ替えていただいて構いません。</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オブジェクト（記載枠等）の大きさや位置、フォントの種類やサイズは変更いただいても構いませんが、以下に留意してください。</a:t>
            </a:r>
            <a:r>
              <a:rPr kumimoji="1" lang="en-US" altLang="ja-JP" sz="1600" dirty="0"/>
              <a:t/>
            </a:r>
            <a:br>
              <a:rPr kumimoji="1" lang="en-US" altLang="ja-JP" sz="1600" dirty="0"/>
            </a:br>
            <a:r>
              <a:rPr kumimoji="1" lang="en-US" altLang="ja-JP" sz="1600" dirty="0"/>
              <a:t>※</a:t>
            </a:r>
            <a:r>
              <a:rPr kumimoji="1" lang="ja-JP" altLang="en-US" sz="1600" dirty="0"/>
              <a:t>枠内に収まるようにすること</a:t>
            </a:r>
            <a:r>
              <a:rPr kumimoji="1" lang="en-US" altLang="ja-JP" sz="1600" dirty="0"/>
              <a:t/>
            </a:r>
            <a:br>
              <a:rPr kumimoji="1" lang="en-US" altLang="ja-JP" sz="1600" dirty="0"/>
            </a:br>
            <a:r>
              <a:rPr kumimoji="1" lang="en-US" altLang="ja-JP" sz="1600" dirty="0"/>
              <a:t>※</a:t>
            </a:r>
            <a:r>
              <a:rPr kumimoji="1" lang="ja-JP" altLang="en-US" sz="1600" dirty="0"/>
              <a:t>フォントサイズは</a:t>
            </a:r>
            <a:r>
              <a:rPr kumimoji="1" lang="en-US" altLang="ja-JP" sz="1600" dirty="0"/>
              <a:t>12pt</a:t>
            </a:r>
            <a:r>
              <a:rPr kumimoji="1" lang="ja-JP" altLang="en-US" sz="1600" dirty="0"/>
              <a:t>以上とすること</a:t>
            </a:r>
          </a:p>
          <a:p>
            <a:pPr marL="285750" indent="-285750">
              <a:lnSpc>
                <a:spcPts val="2500"/>
              </a:lnSpc>
              <a:spcBef>
                <a:spcPts val="2100"/>
              </a:spcBef>
              <a:buFont typeface="Wingdings" panose="05000000000000000000" pitchFamily="2" charset="2"/>
              <a:buChar char="n"/>
            </a:pPr>
            <a:r>
              <a:rPr kumimoji="1" lang="ja-JP" altLang="en-US" sz="1600" dirty="0"/>
              <a:t>テンプレートとして記載している、「各項目において記載いただきたい内容」のテキスト、オブジェクト及び吹き出しは</a:t>
            </a:r>
            <a:r>
              <a:rPr kumimoji="1" lang="en-US" altLang="ja-JP" sz="1600" dirty="0"/>
              <a:t/>
            </a:r>
            <a:br>
              <a:rPr kumimoji="1" lang="en-US" altLang="ja-JP" sz="1600" dirty="0"/>
            </a:br>
            <a:r>
              <a:rPr kumimoji="1" lang="ja-JP" altLang="en-US" sz="1600" dirty="0"/>
              <a:t>削除してください。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資料提出時は本ページは削除いただき</a:t>
            </a:r>
            <a:r>
              <a:rPr kumimoji="1" lang="ja-JP" altLang="en-US" sz="1600" dirty="0" smtClean="0"/>
              <a:t>、ワンストップ窓口のフォーム入力の際に</a:t>
            </a:r>
            <a:r>
              <a:rPr kumimoji="1" lang="en-US" altLang="ja-JP" sz="1600" u="sng" dirty="0" smtClean="0">
                <a:solidFill>
                  <a:srgbClr val="FF0000"/>
                </a:solidFill>
              </a:rPr>
              <a:t>PDF</a:t>
            </a:r>
            <a:r>
              <a:rPr kumimoji="1" lang="ja-JP" altLang="en-US" sz="1600" u="sng" dirty="0" smtClean="0">
                <a:solidFill>
                  <a:srgbClr val="FF0000"/>
                </a:solidFill>
              </a:rPr>
              <a:t>形式で</a:t>
            </a:r>
            <a:r>
              <a:rPr kumimoji="1" lang="ja-JP" altLang="en-US" sz="1600" u="sng" dirty="0">
                <a:solidFill>
                  <a:srgbClr val="FF0000"/>
                </a:solidFill>
              </a:rPr>
              <a:t>添付</a:t>
            </a:r>
            <a:r>
              <a:rPr kumimoji="1" lang="ja-JP" altLang="en-US" sz="1600" dirty="0" smtClean="0"/>
              <a:t>して</a:t>
            </a:r>
            <a:r>
              <a:rPr kumimoji="1" lang="ja-JP" altLang="en-US" sz="1600" dirty="0"/>
              <a:t>ください</a:t>
            </a:r>
            <a:r>
              <a:rPr kumimoji="1" lang="ja-JP" altLang="en-US" sz="1600" dirty="0" smtClean="0"/>
              <a:t>。</a:t>
            </a:r>
            <a:endParaRPr kumimoji="1" lang="en-US" altLang="ja-JP" sz="1600" dirty="0"/>
          </a:p>
        </p:txBody>
      </p:sp>
      <p:sp>
        <p:nvSpPr>
          <p:cNvPr id="9" name="タイトル 5">
            <a:extLst>
              <a:ext uri="{FF2B5EF4-FFF2-40B4-BE49-F238E27FC236}">
                <a16:creationId xmlns:a16="http://schemas.microsoft.com/office/drawing/2014/main" id="{85F41EBB-6DE1-AE45-3E08-D972ED5B5D1E}"/>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559592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5">
            <a:extLst>
              <a:ext uri="{FF2B5EF4-FFF2-40B4-BE49-F238E27FC236}">
                <a16:creationId xmlns:a16="http://schemas.microsoft.com/office/drawing/2014/main" id="{F3660DE7-EF99-6E66-59FB-52B75F8C0369}"/>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概要・背景</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grpSp>
        <p:nvGrpSpPr>
          <p:cNvPr id="48" name="グループ化 47">
            <a:extLst>
              <a:ext uri="{FF2B5EF4-FFF2-40B4-BE49-F238E27FC236}">
                <a16:creationId xmlns:a16="http://schemas.microsoft.com/office/drawing/2014/main" id="{6C0BD662-2EA4-B5B3-0878-C73E57BD5807}"/>
              </a:ext>
            </a:extLst>
          </p:cNvPr>
          <p:cNvGrpSpPr/>
          <p:nvPr/>
        </p:nvGrpSpPr>
        <p:grpSpPr>
          <a:xfrm>
            <a:off x="257162" y="2349010"/>
            <a:ext cx="12287276" cy="6649419"/>
            <a:chOff x="257162" y="2345056"/>
            <a:chExt cx="12287276" cy="1305856"/>
          </a:xfrm>
        </p:grpSpPr>
        <p:sp>
          <p:nvSpPr>
            <p:cNvPr id="14" name="正方形/長方形 13">
              <a:extLst>
                <a:ext uri="{FF2B5EF4-FFF2-40B4-BE49-F238E27FC236}">
                  <a16:creationId xmlns:a16="http://schemas.microsoft.com/office/drawing/2014/main" id="{A579DADD-53C8-3DA8-0BCC-D7F046ACFF66}"/>
                </a:ext>
              </a:extLst>
            </p:cNvPr>
            <p:cNvSpPr/>
            <p:nvPr/>
          </p:nvSpPr>
          <p:spPr>
            <a:xfrm>
              <a:off x="257162" y="2345056"/>
              <a:ext cx="12287275" cy="136939"/>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事業概要</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5" name="正方形/長方形 14">
              <a:extLst>
                <a:ext uri="{FF2B5EF4-FFF2-40B4-BE49-F238E27FC236}">
                  <a16:creationId xmlns:a16="http://schemas.microsoft.com/office/drawing/2014/main" id="{6F90CC35-574C-84C8-B16B-DE5D436E6E91}"/>
                </a:ext>
              </a:extLst>
            </p:cNvPr>
            <p:cNvSpPr/>
            <p:nvPr/>
          </p:nvSpPr>
          <p:spPr>
            <a:xfrm>
              <a:off x="257162" y="2481995"/>
              <a:ext cx="12287276" cy="1168917"/>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提案事業・活用するデータ・デジタル技術について図表等を用いて簡単にご記載ください。本モデル事業では地区センター・公民館関係者や地元住民等との連携が重要となるため、各ステークホルダーがどういった役割を担うか必要に応じてご記載ください</a:t>
              </a: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grpSp>
      <p:grpSp>
        <p:nvGrpSpPr>
          <p:cNvPr id="40" name="グループ化 39">
            <a:extLst>
              <a:ext uri="{FF2B5EF4-FFF2-40B4-BE49-F238E27FC236}">
                <a16:creationId xmlns:a16="http://schemas.microsoft.com/office/drawing/2014/main" id="{ACE5068C-4AA7-020D-9B25-4720B5CF8561}"/>
              </a:ext>
            </a:extLst>
          </p:cNvPr>
          <p:cNvGrpSpPr/>
          <p:nvPr/>
        </p:nvGrpSpPr>
        <p:grpSpPr>
          <a:xfrm>
            <a:off x="257162" y="912815"/>
            <a:ext cx="12287276" cy="1162532"/>
            <a:chOff x="257162" y="1043440"/>
            <a:chExt cx="12287276" cy="1162532"/>
          </a:xfrm>
        </p:grpSpPr>
        <p:sp>
          <p:nvSpPr>
            <p:cNvPr id="25" name="正方形/長方形 24">
              <a:extLst>
                <a:ext uri="{FF2B5EF4-FFF2-40B4-BE49-F238E27FC236}">
                  <a16:creationId xmlns:a16="http://schemas.microsoft.com/office/drawing/2014/main" id="{3ED5E484-03B8-9C71-F858-EC907BC1890E}"/>
                </a:ext>
              </a:extLst>
            </p:cNvPr>
            <p:cNvSpPr/>
            <p:nvPr/>
          </p:nvSpPr>
          <p:spPr>
            <a:xfrm>
              <a:off x="257162" y="1043440"/>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提案事業名</a:t>
              </a:r>
            </a:p>
          </p:txBody>
        </p:sp>
        <p:sp>
          <p:nvSpPr>
            <p:cNvPr id="26" name="正方形/長方形 25">
              <a:extLst>
                <a:ext uri="{FF2B5EF4-FFF2-40B4-BE49-F238E27FC236}">
                  <a16:creationId xmlns:a16="http://schemas.microsoft.com/office/drawing/2014/main" id="{10AC0008-5BD2-6B80-4708-6810A7CD9F62}"/>
                </a:ext>
              </a:extLst>
            </p:cNvPr>
            <p:cNvSpPr/>
            <p:nvPr/>
          </p:nvSpPr>
          <p:spPr>
            <a:xfrm>
              <a:off x="257162" y="1483533"/>
              <a:ext cx="12287276" cy="722439"/>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ご提案いただく事業を簡潔にまとめた名称をご記載ください。</a:t>
              </a:r>
            </a:p>
          </p:txBody>
        </p:sp>
      </p:grpSp>
      <p:sp>
        <p:nvSpPr>
          <p:cNvPr id="2" name="タイトル 5">
            <a:extLst>
              <a:ext uri="{FF2B5EF4-FFF2-40B4-BE49-F238E27FC236}">
                <a16:creationId xmlns:a16="http://schemas.microsoft.com/office/drawing/2014/main" id="{1688EB0E-FCE3-1F9E-D5F4-A7967F0CA014}"/>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567018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5">
            <a:extLst>
              <a:ext uri="{FF2B5EF4-FFF2-40B4-BE49-F238E27FC236}">
                <a16:creationId xmlns:a16="http://schemas.microsoft.com/office/drawing/2014/main" id="{F3660DE7-EF99-6E66-59FB-52B75F8C0369}"/>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8" name="正方形/長方形 17">
            <a:extLst>
              <a:ext uri="{FF2B5EF4-FFF2-40B4-BE49-F238E27FC236}">
                <a16:creationId xmlns:a16="http://schemas.microsoft.com/office/drawing/2014/main" id="{5B49A246-808A-B7BB-0484-A831393B81C8}"/>
              </a:ext>
            </a:extLst>
          </p:cNvPr>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36" name="正方形/長方形 35">
            <a:extLst>
              <a:ext uri="{FF2B5EF4-FFF2-40B4-BE49-F238E27FC236}">
                <a16:creationId xmlns:a16="http://schemas.microsoft.com/office/drawing/2014/main" id="{BAA93152-F271-AEBE-3DAE-396803266C89}"/>
              </a:ext>
            </a:extLst>
          </p:cNvPr>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事業スキーム</a:t>
            </a:r>
          </a:p>
        </p:txBody>
      </p:sp>
      <p:sp>
        <p:nvSpPr>
          <p:cNvPr id="37" name="正方形/長方形 36">
            <a:extLst>
              <a:ext uri="{FF2B5EF4-FFF2-40B4-BE49-F238E27FC236}">
                <a16:creationId xmlns:a16="http://schemas.microsoft.com/office/drawing/2014/main" id="{66E24310-D8AB-FC08-2BCB-C470B3B5CA86}"/>
              </a:ext>
            </a:extLst>
          </p:cNvPr>
          <p:cNvSpPr/>
          <p:nvPr/>
        </p:nvSpPr>
        <p:spPr>
          <a:xfrm>
            <a:off x="257162" y="134933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661311" lvl="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本モデル事業では地区センター・公民館関係者や地元住民等との連携が重要となるため、各ステークホルダーがどういった役割を担うか必要に応じてご記載ください。図表等を用いて簡潔にご記載ください。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661311" lvl="1" indent="-204111" defTabSz="326578">
              <a:spcBef>
                <a:spcPts val="429"/>
              </a:spcBef>
              <a:buFont typeface="Wingdings" panose="05000000000000000000" pitchFamily="2" charset="2"/>
              <a:buChar char="l"/>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2" name="タイトル 5">
            <a:extLst>
              <a:ext uri="{FF2B5EF4-FFF2-40B4-BE49-F238E27FC236}">
                <a16:creationId xmlns:a16="http://schemas.microsoft.com/office/drawing/2014/main" id="{E3D801C1-387E-A53D-5A7E-84EF235A6793}"/>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344985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5">
            <a:extLst>
              <a:ext uri="{FF2B5EF4-FFF2-40B4-BE49-F238E27FC236}">
                <a16:creationId xmlns:a16="http://schemas.microsoft.com/office/drawing/2014/main" id="{F3660DE7-EF99-6E66-59FB-52B75F8C0369}"/>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rPr>
              <a:t>実施体制図</a:t>
            </a:r>
          </a:p>
        </p:txBody>
      </p:sp>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8" name="正方形/長方形 17">
            <a:extLst>
              <a:ext uri="{FF2B5EF4-FFF2-40B4-BE49-F238E27FC236}">
                <a16:creationId xmlns:a16="http://schemas.microsoft.com/office/drawing/2014/main" id="{5B49A246-808A-B7BB-0484-A831393B81C8}"/>
              </a:ext>
            </a:extLst>
          </p:cNvPr>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36" name="正方形/長方形 35">
            <a:extLst>
              <a:ext uri="{FF2B5EF4-FFF2-40B4-BE49-F238E27FC236}">
                <a16:creationId xmlns:a16="http://schemas.microsoft.com/office/drawing/2014/main" id="{BAA93152-F271-AEBE-3DAE-396803266C89}"/>
              </a:ext>
            </a:extLst>
          </p:cNvPr>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Calibri Light"/>
                <a:ea typeface="Yu Gothic UI"/>
              </a:rPr>
              <a:t>実施体制図</a:t>
            </a:r>
            <a:endParaRPr kumimoji="1" lang="ja-JP" altLang="en-US" sz="2000" b="1" i="0" u="none" strike="noStrike" kern="0" cap="none" spc="0" normalizeH="0" baseline="0" noProof="0" dirty="0">
              <a:ln>
                <a:noFill/>
              </a:ln>
              <a:solidFill>
                <a:prstClr val="black"/>
              </a:solidFill>
              <a:effectLst/>
              <a:uLnTx/>
              <a:uFillTx/>
              <a:latin typeface="Calibri Light"/>
              <a:ea typeface="Yu Gothic UI"/>
              <a:cs typeface="+mn-cs"/>
            </a:endParaRPr>
          </a:p>
        </p:txBody>
      </p:sp>
      <p:sp>
        <p:nvSpPr>
          <p:cNvPr id="37" name="正方形/長方形 36">
            <a:extLst>
              <a:ext uri="{FF2B5EF4-FFF2-40B4-BE49-F238E27FC236}">
                <a16:creationId xmlns:a16="http://schemas.microsoft.com/office/drawing/2014/main" id="{66E24310-D8AB-FC08-2BCB-C470B3B5CA86}"/>
              </a:ext>
            </a:extLst>
          </p:cNvPr>
          <p:cNvSpPr/>
          <p:nvPr/>
        </p:nvSpPr>
        <p:spPr>
          <a:xfrm>
            <a:off x="257161" y="130499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下記の例を参考に提案事業者内の執行体制、人員配置及びステークホルダー等についてご記載ください。（</a:t>
            </a:r>
            <a:r>
              <a:rPr kumimoji="1" lang="en-US" altLang="ja-JP" sz="1600" kern="0" dirty="0">
                <a:solidFill>
                  <a:prstClr val="black"/>
                </a:solidFill>
                <a:latin typeface="Calibri Light"/>
                <a:ea typeface="Yu Gothic UI"/>
              </a:rPr>
              <a:t>※</a:t>
            </a:r>
            <a:r>
              <a:rPr kumimoji="1" lang="ja-JP" altLang="en-US" sz="1600" kern="0" dirty="0">
                <a:solidFill>
                  <a:prstClr val="black"/>
                </a:solidFill>
                <a:latin typeface="Calibri Light"/>
                <a:ea typeface="Yu Gothic UI"/>
              </a:rPr>
              <a:t>複数の事業者のグループで申請する場合には、連携体制についても記載。</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a:t>
            </a:r>
            <a:endParaRPr kumimoji="1" lang="en-US" altLang="ja-JP" sz="1600" kern="0" dirty="0">
              <a:solidFill>
                <a:prstClr val="black"/>
              </a:solidFill>
              <a:latin typeface="Calibri Light"/>
              <a:ea typeface="Yu Gothic UI"/>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全ての連携事業者及び協力事業者についてご記載ください。</a:t>
            </a:r>
            <a:endParaRPr kumimoji="1" lang="en-US" altLang="ja-JP" sz="1600" b="0" i="0" u="none" strike="noStrike" kern="0" cap="none" spc="0" normalizeH="0" baseline="0" noProof="0" dirty="0">
              <a:ln>
                <a:noFill/>
              </a:ln>
              <a:solidFill>
                <a:prstClr val="black"/>
              </a:solidFill>
              <a:effectLst/>
              <a:uLnTx/>
              <a:uFillTx/>
              <a:latin typeface="Calibri Light"/>
              <a:ea typeface="Yu Gothic UI"/>
              <a:cs typeface="+mn-cs"/>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endParaRPr>
          </a:p>
        </p:txBody>
      </p:sp>
      <p:grpSp>
        <p:nvGrpSpPr>
          <p:cNvPr id="2" name="グループ化 1">
            <a:extLst>
              <a:ext uri="{FF2B5EF4-FFF2-40B4-BE49-F238E27FC236}">
                <a16:creationId xmlns:a16="http://schemas.microsoft.com/office/drawing/2014/main" id="{B7705637-CD2A-191E-2781-0B0BF6ECBB91}"/>
              </a:ext>
            </a:extLst>
          </p:cNvPr>
          <p:cNvGrpSpPr/>
          <p:nvPr/>
        </p:nvGrpSpPr>
        <p:grpSpPr>
          <a:xfrm>
            <a:off x="2993598" y="2561205"/>
            <a:ext cx="6814405" cy="2863968"/>
            <a:chOff x="1103597" y="1852599"/>
            <a:chExt cx="6814405" cy="2863968"/>
          </a:xfrm>
        </p:grpSpPr>
        <p:cxnSp>
          <p:nvCxnSpPr>
            <p:cNvPr id="3" name="AutoShape 9">
              <a:extLst>
                <a:ext uri="{FF2B5EF4-FFF2-40B4-BE49-F238E27FC236}">
                  <a16:creationId xmlns:a16="http://schemas.microsoft.com/office/drawing/2014/main" id="{0EE20BDC-6801-2DEE-6DC4-57CAD20F3F2E}"/>
                </a:ext>
              </a:extLst>
            </p:cNvPr>
            <p:cNvCxnSpPr>
              <a:cxnSpLocks noChangeShapeType="1"/>
              <a:stCxn id="17" idx="2"/>
              <a:endCxn id="24" idx="0"/>
            </p:cNvCxnSpPr>
            <p:nvPr/>
          </p:nvCxnSpPr>
          <p:spPr bwMode="gray">
            <a:xfrm rot="5400000">
              <a:off x="3023215" y="1699329"/>
              <a:ext cx="543688" cy="2452253"/>
            </a:xfrm>
            <a:prstGeom prst="bentConnector3">
              <a:avLst>
                <a:gd name="adj1" fmla="val 50000"/>
              </a:avLst>
            </a:prstGeom>
            <a:noFill/>
            <a:ln w="12700">
              <a:solidFill>
                <a:schemeClr val="bg2">
                  <a:lumMod val="90000"/>
                </a:schemeClr>
              </a:solidFill>
              <a:miter lim="800000"/>
              <a:headEnd/>
              <a:tailEnd/>
            </a:ln>
          </p:spPr>
        </p:cxnSp>
        <p:cxnSp>
          <p:nvCxnSpPr>
            <p:cNvPr id="4" name="AutoShape 10">
              <a:extLst>
                <a:ext uri="{FF2B5EF4-FFF2-40B4-BE49-F238E27FC236}">
                  <a16:creationId xmlns:a16="http://schemas.microsoft.com/office/drawing/2014/main" id="{B72CC757-9C19-AE99-7C36-63355E1A5A39}"/>
                </a:ext>
              </a:extLst>
            </p:cNvPr>
            <p:cNvCxnSpPr>
              <a:cxnSpLocks noChangeShapeType="1"/>
              <a:stCxn id="17" idx="2"/>
              <a:endCxn id="20" idx="0"/>
            </p:cNvCxnSpPr>
            <p:nvPr/>
          </p:nvCxnSpPr>
          <p:spPr bwMode="gray">
            <a:xfrm rot="16200000" flipH="1">
              <a:off x="5475468" y="1699328"/>
              <a:ext cx="543688" cy="2452254"/>
            </a:xfrm>
            <a:prstGeom prst="bentConnector3">
              <a:avLst>
                <a:gd name="adj1" fmla="val 50000"/>
              </a:avLst>
            </a:prstGeom>
            <a:noFill/>
            <a:ln w="12700">
              <a:solidFill>
                <a:schemeClr val="bg2">
                  <a:lumMod val="90000"/>
                </a:schemeClr>
              </a:solidFill>
              <a:miter lim="800000"/>
              <a:headEnd/>
              <a:tailEnd/>
            </a:ln>
          </p:spPr>
        </p:cxnSp>
        <p:cxnSp>
          <p:nvCxnSpPr>
            <p:cNvPr id="6" name="AutoShape 17">
              <a:extLst>
                <a:ext uri="{FF2B5EF4-FFF2-40B4-BE49-F238E27FC236}">
                  <a16:creationId xmlns:a16="http://schemas.microsoft.com/office/drawing/2014/main" id="{5B98C02E-95F1-FEA7-CC84-AD04E80DFED9}"/>
                </a:ext>
              </a:extLst>
            </p:cNvPr>
            <p:cNvCxnSpPr>
              <a:cxnSpLocks noChangeShapeType="1"/>
              <a:stCxn id="22" idx="0"/>
              <a:endCxn id="17" idx="2"/>
            </p:cNvCxnSpPr>
            <p:nvPr/>
          </p:nvCxnSpPr>
          <p:spPr bwMode="gray">
            <a:xfrm flipH="1" flipV="1">
              <a:off x="4521185" y="2653611"/>
              <a:ext cx="2" cy="543688"/>
            </a:xfrm>
            <a:prstGeom prst="straightConnector1">
              <a:avLst/>
            </a:prstGeom>
            <a:noFill/>
            <a:ln w="12700">
              <a:solidFill>
                <a:schemeClr val="bg2">
                  <a:lumMod val="90000"/>
                </a:schemeClr>
              </a:solidFill>
              <a:round/>
              <a:headEnd/>
              <a:tailEnd/>
            </a:ln>
          </p:spPr>
        </p:cxnSp>
        <p:grpSp>
          <p:nvGrpSpPr>
            <p:cNvPr id="9" name="グループ化 8">
              <a:extLst>
                <a:ext uri="{FF2B5EF4-FFF2-40B4-BE49-F238E27FC236}">
                  <a16:creationId xmlns:a16="http://schemas.microsoft.com/office/drawing/2014/main" id="{F6725EAC-F492-4663-2C0C-1F7739CB5E43}"/>
                </a:ext>
              </a:extLst>
            </p:cNvPr>
            <p:cNvGrpSpPr/>
            <p:nvPr/>
          </p:nvGrpSpPr>
          <p:grpSpPr>
            <a:xfrm>
              <a:off x="1124368" y="3197299"/>
              <a:ext cx="1889127" cy="797740"/>
              <a:chOff x="1124368" y="3197299"/>
              <a:chExt cx="1889127" cy="797740"/>
            </a:xfrm>
          </p:grpSpPr>
          <p:sp>
            <p:nvSpPr>
              <p:cNvPr id="24" name="Rectangle 24">
                <a:extLst>
                  <a:ext uri="{FF2B5EF4-FFF2-40B4-BE49-F238E27FC236}">
                    <a16:creationId xmlns:a16="http://schemas.microsoft.com/office/drawing/2014/main" id="{04981988-8581-62D5-9390-120557E0CE5F}"/>
                  </a:ext>
                </a:extLst>
              </p:cNvPr>
              <p:cNvSpPr/>
              <p:nvPr/>
            </p:nvSpPr>
            <p:spPr bwMode="gray">
              <a:xfrm>
                <a:off x="1124369"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連携先①</a:t>
                </a:r>
                <a:endParaRPr kumimoji="0" lang="en-GB" sz="1200" b="1" i="0" u="none" strike="noStrike" kern="0" cap="none" spc="0" normalizeH="0" baseline="0" noProof="0">
                  <a:ln>
                    <a:noFill/>
                  </a:ln>
                  <a:effectLst/>
                  <a:uLnTx/>
                  <a:uFillTx/>
                  <a:latin typeface="Arial"/>
                </a:endParaRPr>
              </a:p>
            </p:txBody>
          </p:sp>
          <p:sp>
            <p:nvSpPr>
              <p:cNvPr id="25" name="Rectangle 25">
                <a:extLst>
                  <a:ext uri="{FF2B5EF4-FFF2-40B4-BE49-F238E27FC236}">
                    <a16:creationId xmlns:a16="http://schemas.microsoft.com/office/drawing/2014/main" id="{E0255206-5A50-62CA-822E-F6B1BDC24B33}"/>
                  </a:ext>
                </a:extLst>
              </p:cNvPr>
              <p:cNvSpPr/>
              <p:nvPr/>
            </p:nvSpPr>
            <p:spPr bwMode="gray">
              <a:xfrm>
                <a:off x="1124368"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200" kern="0">
                    <a:latin typeface="Arial"/>
                  </a:rPr>
                  <a:t>XXXXX</a:t>
                </a:r>
                <a:r>
                  <a:rPr lang="ja-JP" altLang="en-US" sz="1200"/>
                  <a:t>株式会社</a:t>
                </a:r>
                <a:endParaRPr kumimoji="0" lang="en-GB" sz="1200" b="0" i="0" u="none" strike="noStrike" kern="0" cap="none" spc="0" normalizeH="0" baseline="0" noProof="0">
                  <a:ln>
                    <a:noFill/>
                  </a:ln>
                  <a:effectLst/>
                  <a:uLnTx/>
                  <a:uFillTx/>
                  <a:latin typeface="Arial"/>
                </a:endParaRPr>
              </a:p>
            </p:txBody>
          </p:sp>
        </p:grpSp>
        <p:grpSp>
          <p:nvGrpSpPr>
            <p:cNvPr id="10" name="グループ化 9">
              <a:extLst>
                <a:ext uri="{FF2B5EF4-FFF2-40B4-BE49-F238E27FC236}">
                  <a16:creationId xmlns:a16="http://schemas.microsoft.com/office/drawing/2014/main" id="{0BC7DDB9-56F4-5EBB-7D09-595F09FD409F}"/>
                </a:ext>
              </a:extLst>
            </p:cNvPr>
            <p:cNvGrpSpPr/>
            <p:nvPr/>
          </p:nvGrpSpPr>
          <p:grpSpPr>
            <a:xfrm>
              <a:off x="3576624" y="3197299"/>
              <a:ext cx="1889126" cy="797740"/>
              <a:chOff x="3576624" y="3197299"/>
              <a:chExt cx="1889126" cy="797740"/>
            </a:xfrm>
          </p:grpSpPr>
          <p:sp>
            <p:nvSpPr>
              <p:cNvPr id="22" name="Rectangle 27">
                <a:extLst>
                  <a:ext uri="{FF2B5EF4-FFF2-40B4-BE49-F238E27FC236}">
                    <a16:creationId xmlns:a16="http://schemas.microsoft.com/office/drawing/2014/main" id="{5874C192-6122-E411-6D68-EC46EA5D1B22}"/>
                  </a:ext>
                </a:extLst>
              </p:cNvPr>
              <p:cNvSpPr/>
              <p:nvPr/>
            </p:nvSpPr>
            <p:spPr bwMode="gray">
              <a:xfrm>
                <a:off x="3576624"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連携先②</a:t>
                </a:r>
                <a:endParaRPr kumimoji="0" lang="en-GB" sz="1200" b="1" i="0" u="none" strike="noStrike" kern="0" cap="none" spc="0" normalizeH="0" baseline="0" noProof="0">
                  <a:ln>
                    <a:noFill/>
                  </a:ln>
                  <a:effectLst/>
                  <a:uLnTx/>
                  <a:uFillTx/>
                  <a:latin typeface="Arial"/>
                </a:endParaRPr>
              </a:p>
            </p:txBody>
          </p:sp>
          <p:sp>
            <p:nvSpPr>
              <p:cNvPr id="23" name="Rectangle 28">
                <a:extLst>
                  <a:ext uri="{FF2B5EF4-FFF2-40B4-BE49-F238E27FC236}">
                    <a16:creationId xmlns:a16="http://schemas.microsoft.com/office/drawing/2014/main" id="{B326E21A-BA0C-0F73-B013-BF6C8361EFAF}"/>
                  </a:ext>
                </a:extLst>
              </p:cNvPr>
              <p:cNvSpPr/>
              <p:nvPr/>
            </p:nvSpPr>
            <p:spPr bwMode="gray">
              <a:xfrm>
                <a:off x="3576624"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a:latin typeface="Arial"/>
                  </a:rPr>
                  <a:t>株式会社</a:t>
                </a:r>
                <a:r>
                  <a:rPr kumimoji="0" lang="en-US" altLang="ja-JP" sz="1200" b="0" i="0" u="none" strike="noStrike" kern="0" cap="none" spc="0" normalizeH="0" baseline="0" noProof="0">
                    <a:ln>
                      <a:noFill/>
                    </a:ln>
                    <a:effectLst/>
                    <a:uLnTx/>
                    <a:uFillTx/>
                    <a:latin typeface="Arial"/>
                  </a:rPr>
                  <a:t>XXXXX</a:t>
                </a:r>
                <a:endParaRPr kumimoji="0" lang="en-GB" sz="1200" b="0" i="0" u="none" strike="noStrike" kern="0" cap="none" spc="0" normalizeH="0" baseline="0" noProof="0">
                  <a:ln>
                    <a:noFill/>
                  </a:ln>
                  <a:effectLst/>
                  <a:uLnTx/>
                  <a:uFillTx/>
                  <a:latin typeface="Arial"/>
                </a:endParaRPr>
              </a:p>
            </p:txBody>
          </p:sp>
        </p:grpSp>
        <p:grpSp>
          <p:nvGrpSpPr>
            <p:cNvPr id="11" name="グループ化 10">
              <a:extLst>
                <a:ext uri="{FF2B5EF4-FFF2-40B4-BE49-F238E27FC236}">
                  <a16:creationId xmlns:a16="http://schemas.microsoft.com/office/drawing/2014/main" id="{1965F04A-0E9F-EE2F-250F-B5D9127DB772}"/>
                </a:ext>
              </a:extLst>
            </p:cNvPr>
            <p:cNvGrpSpPr/>
            <p:nvPr/>
          </p:nvGrpSpPr>
          <p:grpSpPr>
            <a:xfrm>
              <a:off x="6028876" y="3197299"/>
              <a:ext cx="1889126" cy="797740"/>
              <a:chOff x="6028876" y="3197299"/>
              <a:chExt cx="1889126" cy="797740"/>
            </a:xfrm>
          </p:grpSpPr>
          <p:sp>
            <p:nvSpPr>
              <p:cNvPr id="20" name="Rectangle 31">
                <a:extLst>
                  <a:ext uri="{FF2B5EF4-FFF2-40B4-BE49-F238E27FC236}">
                    <a16:creationId xmlns:a16="http://schemas.microsoft.com/office/drawing/2014/main" id="{FA93DA51-D1A8-D999-3A06-A3F48DE636EF}"/>
                  </a:ext>
                </a:extLst>
              </p:cNvPr>
              <p:cNvSpPr/>
              <p:nvPr/>
            </p:nvSpPr>
            <p:spPr bwMode="gray">
              <a:xfrm>
                <a:off x="6028876" y="3197299"/>
                <a:ext cx="1889126" cy="324000"/>
              </a:xfrm>
              <a:prstGeom prst="rect">
                <a:avLst/>
              </a:prstGeom>
              <a:solidFill>
                <a:schemeClr val="bg2">
                  <a:lumMod val="90000"/>
                </a:schemeClr>
              </a:solidFill>
              <a:ln w="254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連携先③</a:t>
                </a:r>
                <a:endParaRPr kumimoji="0" lang="en-GB" sz="1200" b="1" i="0" u="none" strike="noStrike" kern="0" cap="none" spc="0" normalizeH="0" baseline="0" noProof="0">
                  <a:ln>
                    <a:noFill/>
                  </a:ln>
                  <a:effectLst/>
                  <a:uLnTx/>
                  <a:uFillTx/>
                  <a:latin typeface="Arial"/>
                </a:endParaRPr>
              </a:p>
            </p:txBody>
          </p:sp>
          <p:sp>
            <p:nvSpPr>
              <p:cNvPr id="21" name="Rectangle 32">
                <a:extLst>
                  <a:ext uri="{FF2B5EF4-FFF2-40B4-BE49-F238E27FC236}">
                    <a16:creationId xmlns:a16="http://schemas.microsoft.com/office/drawing/2014/main" id="{FBD21DE8-F944-C047-AEA7-B3695D33A6AE}"/>
                  </a:ext>
                </a:extLst>
              </p:cNvPr>
              <p:cNvSpPr/>
              <p:nvPr/>
            </p:nvSpPr>
            <p:spPr bwMode="gray">
              <a:xfrm>
                <a:off x="6028876"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effectLst/>
                    <a:uLnTx/>
                    <a:uFillTx/>
                    <a:latin typeface="Arial"/>
                  </a:rPr>
                  <a:t>XXXXX</a:t>
                </a:r>
                <a:r>
                  <a:rPr kumimoji="0" lang="ja-JP" altLang="en-US" sz="1200" b="0" i="0" u="none" strike="noStrike" kern="0" cap="none" spc="0" normalizeH="0" baseline="0" noProof="0">
                    <a:ln>
                      <a:noFill/>
                    </a:ln>
                    <a:effectLst/>
                    <a:uLnTx/>
                    <a:uFillTx/>
                    <a:latin typeface="Arial"/>
                  </a:rPr>
                  <a:t>株式会社</a:t>
                </a:r>
                <a:endParaRPr kumimoji="0" lang="en-GB" sz="1200" b="0" i="0" u="none" strike="noStrike" kern="0" cap="none" spc="0" normalizeH="0" baseline="0" noProof="0">
                  <a:ln>
                    <a:noFill/>
                  </a:ln>
                  <a:effectLst/>
                  <a:uLnTx/>
                  <a:uFillTx/>
                  <a:latin typeface="Arial"/>
                </a:endParaRPr>
              </a:p>
            </p:txBody>
          </p:sp>
        </p:grpSp>
        <p:sp>
          <p:nvSpPr>
            <p:cNvPr id="12" name="Rectangle 18">
              <a:extLst>
                <a:ext uri="{FF2B5EF4-FFF2-40B4-BE49-F238E27FC236}">
                  <a16:creationId xmlns:a16="http://schemas.microsoft.com/office/drawing/2014/main" id="{A1A3B64D-4B27-B264-1D0A-526730A1DF18}"/>
                </a:ext>
              </a:extLst>
            </p:cNvPr>
            <p:cNvSpPr>
              <a:spLocks noChangeArrowheads="1"/>
            </p:cNvSpPr>
            <p:nvPr/>
          </p:nvSpPr>
          <p:spPr bwMode="gray">
            <a:xfrm>
              <a:off x="1103597"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endParaRPr lang="en-US" altLang="ja-JP" sz="1200" dirty="0"/>
            </a:p>
          </p:txBody>
        </p:sp>
        <p:sp>
          <p:nvSpPr>
            <p:cNvPr id="13" name="Rectangle 18">
              <a:extLst>
                <a:ext uri="{FF2B5EF4-FFF2-40B4-BE49-F238E27FC236}">
                  <a16:creationId xmlns:a16="http://schemas.microsoft.com/office/drawing/2014/main" id="{E874B793-5D18-9281-5DD7-FA97833DCF47}"/>
                </a:ext>
              </a:extLst>
            </p:cNvPr>
            <p:cNvSpPr>
              <a:spLocks noChangeArrowheads="1"/>
            </p:cNvSpPr>
            <p:nvPr/>
          </p:nvSpPr>
          <p:spPr bwMode="gray">
            <a:xfrm>
              <a:off x="3576622"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サービス提供に必要なハード機器の提供</a:t>
              </a:r>
              <a:endParaRPr kumimoji="0" lang="en-US" altLang="ja-JP" sz="1200" dirty="0"/>
            </a:p>
          </p:txBody>
        </p:sp>
        <p:sp>
          <p:nvSpPr>
            <p:cNvPr id="14" name="Rectangle 18">
              <a:extLst>
                <a:ext uri="{FF2B5EF4-FFF2-40B4-BE49-F238E27FC236}">
                  <a16:creationId xmlns:a16="http://schemas.microsoft.com/office/drawing/2014/main" id="{DD806DE2-D245-779B-7108-266A2B0F30B2}"/>
                </a:ext>
              </a:extLst>
            </p:cNvPr>
            <p:cNvSpPr>
              <a:spLocks noChangeArrowheads="1"/>
            </p:cNvSpPr>
            <p:nvPr/>
          </p:nvSpPr>
          <p:spPr bwMode="gray">
            <a:xfrm>
              <a:off x="6028876" y="3996567"/>
              <a:ext cx="1889126" cy="7200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サービス提供におけるアプリ開発</a:t>
              </a:r>
            </a:p>
          </p:txBody>
        </p:sp>
        <p:grpSp>
          <p:nvGrpSpPr>
            <p:cNvPr id="15" name="グループ化 14">
              <a:extLst>
                <a:ext uri="{FF2B5EF4-FFF2-40B4-BE49-F238E27FC236}">
                  <a16:creationId xmlns:a16="http://schemas.microsoft.com/office/drawing/2014/main" id="{EEA6C8CC-31A6-3B90-3ECC-714C621F33ED}"/>
                </a:ext>
              </a:extLst>
            </p:cNvPr>
            <p:cNvGrpSpPr/>
            <p:nvPr/>
          </p:nvGrpSpPr>
          <p:grpSpPr>
            <a:xfrm>
              <a:off x="3582034" y="1855871"/>
              <a:ext cx="1878301" cy="797740"/>
              <a:chOff x="3582034" y="1855871"/>
              <a:chExt cx="1878301" cy="797740"/>
            </a:xfrm>
          </p:grpSpPr>
          <p:sp>
            <p:nvSpPr>
              <p:cNvPr id="17" name="Rectangle 18">
                <a:extLst>
                  <a:ext uri="{FF2B5EF4-FFF2-40B4-BE49-F238E27FC236}">
                    <a16:creationId xmlns:a16="http://schemas.microsoft.com/office/drawing/2014/main" id="{4401971F-E661-0196-C861-58144A63B72D}"/>
                  </a:ext>
                </a:extLst>
              </p:cNvPr>
              <p:cNvSpPr/>
              <p:nvPr/>
            </p:nvSpPr>
            <p:spPr bwMode="gray">
              <a:xfrm>
                <a:off x="3582034" y="2185611"/>
                <a:ext cx="1878301"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a:t>株式会社</a:t>
                </a:r>
                <a:r>
                  <a:rPr lang="en-US" altLang="ja-JP" sz="1200" kern="0">
                    <a:latin typeface="Arial"/>
                  </a:rPr>
                  <a:t>XXXXX</a:t>
                </a:r>
                <a:endParaRPr lang="en-GB" sz="1200" kern="0">
                  <a:latin typeface="Arial"/>
                </a:endParaRPr>
              </a:p>
            </p:txBody>
          </p:sp>
          <p:sp>
            <p:nvSpPr>
              <p:cNvPr id="19" name="Rectangle 15">
                <a:extLst>
                  <a:ext uri="{FF2B5EF4-FFF2-40B4-BE49-F238E27FC236}">
                    <a16:creationId xmlns:a16="http://schemas.microsoft.com/office/drawing/2014/main" id="{D91C374A-8808-F1DD-64EE-14C216B91860}"/>
                  </a:ext>
                </a:extLst>
              </p:cNvPr>
              <p:cNvSpPr/>
              <p:nvPr/>
            </p:nvSpPr>
            <p:spPr bwMode="gray">
              <a:xfrm>
                <a:off x="3582034" y="1855871"/>
                <a:ext cx="1878301"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a:ln>
                      <a:noFill/>
                    </a:ln>
                    <a:effectLst/>
                    <a:uLnTx/>
                    <a:uFillTx/>
                    <a:latin typeface="Arial"/>
                  </a:rPr>
                  <a:t>事業実施主体</a:t>
                </a:r>
                <a:endParaRPr kumimoji="0" lang="en-GB" sz="1200" b="1" i="0" u="none" strike="noStrike" kern="0" cap="none" spc="0" normalizeH="0" baseline="0" noProof="0">
                  <a:ln>
                    <a:noFill/>
                  </a:ln>
                  <a:effectLst/>
                  <a:uLnTx/>
                  <a:uFillTx/>
                  <a:latin typeface="Arial"/>
                </a:endParaRPr>
              </a:p>
            </p:txBody>
          </p:sp>
        </p:grpSp>
        <p:sp>
          <p:nvSpPr>
            <p:cNvPr id="16" name="Rectangle 18">
              <a:extLst>
                <a:ext uri="{FF2B5EF4-FFF2-40B4-BE49-F238E27FC236}">
                  <a16:creationId xmlns:a16="http://schemas.microsoft.com/office/drawing/2014/main" id="{467B069F-B15F-9F41-CAED-6CFD5C9BCE35}"/>
                </a:ext>
              </a:extLst>
            </p:cNvPr>
            <p:cNvSpPr>
              <a:spLocks noChangeArrowheads="1"/>
            </p:cNvSpPr>
            <p:nvPr/>
          </p:nvSpPr>
          <p:spPr bwMode="gray">
            <a:xfrm>
              <a:off x="5482326" y="1852599"/>
              <a:ext cx="1889126" cy="792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事業の全体統括</a:t>
              </a:r>
              <a:endParaRPr lang="en-US" altLang="ja-JP" sz="1200" dirty="0"/>
            </a:p>
            <a:p>
              <a:pPr marL="169863" lvl="1" indent="-168275">
                <a:lnSpc>
                  <a:spcPct val="106000"/>
                </a:lnSpc>
                <a:spcBef>
                  <a:spcPts val="300"/>
                </a:spcBef>
                <a:buClr>
                  <a:schemeClr val="tx1"/>
                </a:buClr>
                <a:buFont typeface="Wingdings" pitchFamily="2" charset="2"/>
                <a:buChar char="n"/>
              </a:pPr>
              <a:r>
                <a:rPr lang="ja-JP" altLang="en-US" sz="1200" dirty="0"/>
                <a:t>事業における調査・広告</a:t>
              </a:r>
              <a:endParaRPr lang="en-US" altLang="ja-JP" sz="1200" dirty="0"/>
            </a:p>
          </p:txBody>
        </p:sp>
        <p:sp>
          <p:nvSpPr>
            <p:cNvPr id="28" name="Rectangle 18">
              <a:extLst>
                <a:ext uri="{FF2B5EF4-FFF2-40B4-BE49-F238E27FC236}">
                  <a16:creationId xmlns:a16="http://schemas.microsoft.com/office/drawing/2014/main" id="{A91E11EB-71A9-52DA-D3D9-9F223A0ADEE6}"/>
                </a:ext>
              </a:extLst>
            </p:cNvPr>
            <p:cNvSpPr>
              <a:spLocks noChangeArrowheads="1"/>
            </p:cNvSpPr>
            <p:nvPr/>
          </p:nvSpPr>
          <p:spPr bwMode="gray">
            <a:xfrm>
              <a:off x="1120936"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サービス提供の際のイベント開催</a:t>
              </a:r>
              <a:endParaRPr kumimoji="0" lang="en-US" altLang="ja-JP" sz="1200" dirty="0"/>
            </a:p>
          </p:txBody>
        </p:sp>
      </p:grpSp>
      <p:sp>
        <p:nvSpPr>
          <p:cNvPr id="8" name="タイトル 5">
            <a:extLst>
              <a:ext uri="{FF2B5EF4-FFF2-40B4-BE49-F238E27FC236}">
                <a16:creationId xmlns:a16="http://schemas.microsoft.com/office/drawing/2014/main" id="{6FB1D2E3-D367-9056-2AC4-15D7A9D7468D}"/>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651369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8" name="正方形/長方形 17">
            <a:extLst>
              <a:ext uri="{FF2B5EF4-FFF2-40B4-BE49-F238E27FC236}">
                <a16:creationId xmlns:a16="http://schemas.microsoft.com/office/drawing/2014/main" id="{5B49A246-808A-B7BB-0484-A831393B81C8}"/>
              </a:ext>
            </a:extLst>
          </p:cNvPr>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36" name="正方形/長方形 35">
            <a:extLst>
              <a:ext uri="{FF2B5EF4-FFF2-40B4-BE49-F238E27FC236}">
                <a16:creationId xmlns:a16="http://schemas.microsoft.com/office/drawing/2014/main" id="{BAA93152-F271-AEBE-3DAE-396803266C89}"/>
              </a:ext>
            </a:extLst>
          </p:cNvPr>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「期待される効果」発現の仮説と提案事業との関連</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37" name="正方形/長方形 36">
            <a:extLst>
              <a:ext uri="{FF2B5EF4-FFF2-40B4-BE49-F238E27FC236}">
                <a16:creationId xmlns:a16="http://schemas.microsoft.com/office/drawing/2014/main" id="{66E24310-D8AB-FC08-2BCB-C470B3B5CA86}"/>
              </a:ext>
            </a:extLst>
          </p:cNvPr>
          <p:cNvSpPr/>
          <p:nvPr/>
        </p:nvSpPr>
        <p:spPr>
          <a:xfrm>
            <a:off x="257162" y="134933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lvl="1" defTabSz="326578">
              <a:spcBef>
                <a:spcPts val="429"/>
              </a:spcBef>
              <a:defRPr/>
            </a:pPr>
            <a:r>
              <a:rPr lang="ja-JP" altLang="en-US" sz="1600" dirty="0"/>
              <a:t>募集要項</a:t>
            </a:r>
            <a:r>
              <a:rPr lang="en-US" altLang="ja-JP" sz="1600" dirty="0"/>
              <a:t>P11</a:t>
            </a:r>
            <a:r>
              <a:rPr kumimoji="1" lang="ja-JP" altLang="en-US" sz="1600" kern="0" dirty="0">
                <a:solidFill>
                  <a:prstClr val="black"/>
                </a:solidFill>
                <a:latin typeface="Yu Gothic UI" panose="020B0500000000000000" pitchFamily="50" charset="-128"/>
                <a:ea typeface="Yu Gothic UI" panose="020B0500000000000000" pitchFamily="50" charset="-128"/>
              </a:rPr>
              <a:t>「期待される効果」にある①地区センター・公民</a:t>
            </a:r>
            <a:r>
              <a:rPr kumimoji="1" lang="ja-JP" altLang="en-US" sz="1600" kern="0" dirty="0" smtClean="0">
                <a:solidFill>
                  <a:prstClr val="black"/>
                </a:solidFill>
                <a:latin typeface="Yu Gothic UI" panose="020B0500000000000000" pitchFamily="50" charset="-128"/>
                <a:ea typeface="Yu Gothic UI" panose="020B0500000000000000" pitchFamily="50" charset="-128"/>
              </a:rPr>
              <a:t>館の利便性・拠点性</a:t>
            </a:r>
            <a:r>
              <a:rPr kumimoji="1" lang="ja-JP" altLang="en-US" sz="1600" kern="0" dirty="0">
                <a:solidFill>
                  <a:prstClr val="black"/>
                </a:solidFill>
                <a:latin typeface="Yu Gothic UI" panose="020B0500000000000000" pitchFamily="50" charset="-128"/>
                <a:ea typeface="Yu Gothic UI" panose="020B0500000000000000" pitchFamily="50" charset="-128"/>
              </a:rPr>
              <a:t>が向上する②地域コミュニティの</a:t>
            </a:r>
            <a:r>
              <a:rPr kumimoji="1" lang="ja-JP" altLang="en-US" sz="1600" kern="0" dirty="0" smtClean="0">
                <a:solidFill>
                  <a:prstClr val="black"/>
                </a:solidFill>
                <a:latin typeface="Yu Gothic UI" panose="020B0500000000000000" pitchFamily="50" charset="-128"/>
                <a:ea typeface="Yu Gothic UI" panose="020B0500000000000000" pitchFamily="50" charset="-128"/>
              </a:rPr>
              <a:t>機能が</a:t>
            </a:r>
            <a:r>
              <a:rPr kumimoji="1" lang="ja-JP" altLang="en-US" sz="1600" kern="0" dirty="0">
                <a:solidFill>
                  <a:prstClr val="black"/>
                </a:solidFill>
                <a:latin typeface="Yu Gothic UI" panose="020B0500000000000000" pitchFamily="50" charset="-128"/>
                <a:ea typeface="Yu Gothic UI" panose="020B0500000000000000" pitchFamily="50" charset="-128"/>
              </a:rPr>
              <a:t>強化される、のいずれか、もしくは両方を達成するためにはどういった問題を解決すべきか、そのために提案事業が「ベースとなる技術」と相乗効果を発揮してどういった形で貢献するか仮説をご記載ください</a:t>
            </a:r>
            <a:r>
              <a:rPr kumimoji="1" lang="ja-JP" altLang="en-US" sz="1600" kern="0" dirty="0" smtClean="0">
                <a:solidFill>
                  <a:prstClr val="black"/>
                </a:solidFill>
                <a:latin typeface="Yu Gothic UI" panose="020B0500000000000000" pitchFamily="50" charset="-128"/>
                <a:ea typeface="Yu Gothic UI" panose="020B0500000000000000" pitchFamily="50" charset="-128"/>
              </a:rPr>
              <a:t>。</a:t>
            </a:r>
            <a:endParaRPr kumimoji="1" lang="en-US" altLang="ja-JP" sz="1600" kern="0" dirty="0" smtClean="0">
              <a:solidFill>
                <a:prstClr val="black"/>
              </a:solidFill>
              <a:latin typeface="Yu Gothic UI" panose="020B0500000000000000" pitchFamily="50" charset="-128"/>
              <a:ea typeface="Yu Gothic UI" panose="020B0500000000000000" pitchFamily="50" charset="-128"/>
            </a:endParaRPr>
          </a:p>
          <a:p>
            <a:pPr lvl="1" defTabSz="326578">
              <a:spcBef>
                <a:spcPts val="429"/>
              </a:spcBef>
              <a:defRPr/>
            </a:pPr>
            <a:r>
              <a:rPr kumimoji="1" lang="en-US" altLang="ja-JP" sz="1600" kern="0" dirty="0" smtClean="0">
                <a:solidFill>
                  <a:prstClr val="black"/>
                </a:solidFill>
                <a:latin typeface="Yu Gothic UI" panose="020B0500000000000000" pitchFamily="50" charset="-128"/>
                <a:ea typeface="Yu Gothic UI" panose="020B0500000000000000" pitchFamily="50" charset="-128"/>
              </a:rPr>
              <a:t>※</a:t>
            </a:r>
            <a:r>
              <a:rPr kumimoji="1" lang="ja-JP" altLang="en-US" sz="1600" kern="0" dirty="0">
                <a:solidFill>
                  <a:prstClr val="black"/>
                </a:solidFill>
                <a:latin typeface="Yu Gothic UI" panose="020B0500000000000000" pitchFamily="50" charset="-128"/>
                <a:ea typeface="Yu Gothic UI" panose="020B0500000000000000" pitchFamily="50" charset="-128"/>
              </a:rPr>
              <a:t>図表等を用いて分かりやすくご記載ください。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0" lvl="1" defTabSz="326578">
              <a:spcBef>
                <a:spcPts val="429"/>
              </a:spcBef>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0" lvl="1" defTabSz="326578">
              <a:spcBef>
                <a:spcPts val="429"/>
              </a:spcBef>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「期待される効果」発現にはどういった問題を解決すべきか</a:t>
            </a: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提案事業がどう貢献するか</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en-US" altLang="ja-JP"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en-US" altLang="ja-JP"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「ベースとなる技術」と相乗効果（</a:t>
            </a:r>
            <a:r>
              <a:rPr kumimoji="1" lang="en-US" altLang="ja-JP"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相乗効果を想定する場合のみ記載）</a:t>
            </a: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2" name="タイトル 5">
            <a:extLst>
              <a:ext uri="{FF2B5EF4-FFF2-40B4-BE49-F238E27FC236}">
                <a16:creationId xmlns:a16="http://schemas.microsoft.com/office/drawing/2014/main" id="{23F34749-FB04-AAB3-6ACB-F554D9828AA6}"/>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3" name="タイトル 5">
            <a:extLst>
              <a:ext uri="{FF2B5EF4-FFF2-40B4-BE49-F238E27FC236}">
                <a16:creationId xmlns:a16="http://schemas.microsoft.com/office/drawing/2014/main" id="{60BAF3A5-AFEC-DC95-D82E-85AE1A7E6869}"/>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Calibri"/>
                <a:ea typeface="Yu Gothic UI"/>
              </a:rPr>
              <a:t>問題解決にむけた仮説</a:t>
            </a:r>
            <a:endPar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endParaRPr>
          </a:p>
        </p:txBody>
      </p:sp>
    </p:spTree>
    <p:extLst>
      <p:ext uri="{BB962C8B-B14F-4D97-AF65-F5344CB8AC3E}">
        <p14:creationId xmlns:p14="http://schemas.microsoft.com/office/powerpoint/2010/main" val="1289695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8" name="正方形/長方形 17">
            <a:extLst>
              <a:ext uri="{FF2B5EF4-FFF2-40B4-BE49-F238E27FC236}">
                <a16:creationId xmlns:a16="http://schemas.microsoft.com/office/drawing/2014/main" id="{5B49A246-808A-B7BB-0484-A831393B81C8}"/>
              </a:ext>
            </a:extLst>
          </p:cNvPr>
          <p:cNvSpPr/>
          <p:nvPr/>
        </p:nvSpPr>
        <p:spPr bwMode="gray">
          <a:xfrm>
            <a:off x="257162" y="6037774"/>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36" name="正方形/長方形 35">
            <a:extLst>
              <a:ext uri="{FF2B5EF4-FFF2-40B4-BE49-F238E27FC236}">
                <a16:creationId xmlns:a16="http://schemas.microsoft.com/office/drawing/2014/main" id="{BAA93152-F271-AEBE-3DAE-396803266C89}"/>
              </a:ext>
            </a:extLst>
          </p:cNvPr>
          <p:cNvSpPr/>
          <p:nvPr/>
        </p:nvSpPr>
        <p:spPr>
          <a:xfrm>
            <a:off x="257162" y="874791"/>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提案</a:t>
            </a:r>
            <a:r>
              <a:rPr kumimoji="1" lang="ja-JP" altLang="en-US" sz="2000" b="1" kern="0" noProof="0" dirty="0">
                <a:solidFill>
                  <a:prstClr val="black"/>
                </a:solidFill>
                <a:latin typeface="Yu Gothic UI" panose="020B0500000000000000" pitchFamily="50" charset="-128"/>
                <a:ea typeface="Yu Gothic UI" panose="020B0500000000000000" pitchFamily="50" charset="-128"/>
              </a:rPr>
              <a:t>事業におけるロジックモデル</a:t>
            </a:r>
            <a:endParaRPr kumimoji="1" lang="en-US" altLang="ja-JP"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37" name="正方形/長方形 36">
            <a:extLst>
              <a:ext uri="{FF2B5EF4-FFF2-40B4-BE49-F238E27FC236}">
                <a16:creationId xmlns:a16="http://schemas.microsoft.com/office/drawing/2014/main" id="{66E24310-D8AB-FC08-2BCB-C470B3B5CA86}"/>
              </a:ext>
            </a:extLst>
          </p:cNvPr>
          <p:cNvSpPr/>
          <p:nvPr/>
        </p:nvSpPr>
        <p:spPr>
          <a:xfrm>
            <a:off x="257161" y="1297861"/>
            <a:ext cx="12287276" cy="8067252"/>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lvl="0"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課題解決に向けたロジックモデルを作成ください。</a:t>
            </a:r>
            <a:r>
              <a:rPr kumimoji="1" lang="en-US" altLang="ja-JP" sz="1600" kern="0" dirty="0">
                <a:latin typeface="Yu Gothic UI" panose="020B0500000000000000" pitchFamily="50" charset="-128"/>
                <a:ea typeface="Yu Gothic UI" panose="020B0500000000000000" pitchFamily="50" charset="-128"/>
              </a:rPr>
              <a:t>KGI</a:t>
            </a:r>
            <a:r>
              <a:rPr kumimoji="1" lang="ja-JP" altLang="en-US" sz="1600" kern="0" dirty="0">
                <a:latin typeface="Yu Gothic UI" panose="020B0500000000000000" pitchFamily="50" charset="-128"/>
                <a:ea typeface="Yu Gothic UI" panose="020B0500000000000000" pitchFamily="50" charset="-128"/>
              </a:rPr>
              <a:t>については、</a:t>
            </a:r>
            <a:r>
              <a:rPr lang="ja-JP" altLang="en-US" sz="1600" dirty="0"/>
              <a:t>募集要項</a:t>
            </a:r>
            <a:r>
              <a:rPr lang="en-US" altLang="ja-JP" sz="1600" dirty="0"/>
              <a:t>P11</a:t>
            </a:r>
            <a:r>
              <a:rPr kumimoji="1" lang="ja-JP" altLang="en-US" sz="1600" kern="0" dirty="0">
                <a:latin typeface="Yu Gothic UI" panose="020B0500000000000000" pitchFamily="50" charset="-128"/>
                <a:ea typeface="Yu Gothic UI" panose="020B0500000000000000" pitchFamily="50" charset="-128"/>
              </a:rPr>
              <a:t>「期待される効果」にある①地区センター・公民</a:t>
            </a:r>
            <a:r>
              <a:rPr kumimoji="1" lang="ja-JP" altLang="en-US" sz="1600" kern="0" dirty="0" smtClean="0">
                <a:latin typeface="Yu Gothic UI" panose="020B0500000000000000" pitchFamily="50" charset="-128"/>
                <a:ea typeface="Yu Gothic UI" panose="020B0500000000000000" pitchFamily="50" charset="-128"/>
              </a:rPr>
              <a:t>館の利便性・拠点性</a:t>
            </a:r>
            <a:r>
              <a:rPr kumimoji="1" lang="ja-JP" altLang="en-US" sz="1600" kern="0" dirty="0">
                <a:latin typeface="Yu Gothic UI" panose="020B0500000000000000" pitchFamily="50" charset="-128"/>
                <a:ea typeface="Yu Gothic UI" panose="020B0500000000000000" pitchFamily="50" charset="-128"/>
              </a:rPr>
              <a:t>が向上する②地域コミュニティの</a:t>
            </a:r>
            <a:r>
              <a:rPr kumimoji="1" lang="ja-JP" altLang="en-US" sz="1600" kern="0" dirty="0" smtClean="0">
                <a:latin typeface="Yu Gothic UI" panose="020B0500000000000000" pitchFamily="50" charset="-128"/>
                <a:ea typeface="Yu Gothic UI" panose="020B0500000000000000" pitchFamily="50" charset="-128"/>
              </a:rPr>
              <a:t>機能が</a:t>
            </a:r>
            <a:r>
              <a:rPr kumimoji="1" lang="ja-JP" altLang="en-US" sz="1600" kern="0" dirty="0">
                <a:latin typeface="Yu Gothic UI" panose="020B0500000000000000" pitchFamily="50" charset="-128"/>
                <a:ea typeface="Yu Gothic UI" panose="020B0500000000000000" pitchFamily="50" charset="-128"/>
              </a:rPr>
              <a:t>強化される、のいずれか、もしくは</a:t>
            </a:r>
            <a:r>
              <a:rPr kumimoji="1" lang="ja-JP" altLang="en-US" sz="1600" kern="0" dirty="0" smtClean="0">
                <a:latin typeface="Yu Gothic UI" panose="020B0500000000000000" pitchFamily="50" charset="-128"/>
                <a:ea typeface="Yu Gothic UI" panose="020B0500000000000000" pitchFamily="50" charset="-128"/>
              </a:rPr>
              <a:t>両方について提案</a:t>
            </a:r>
            <a:r>
              <a:rPr kumimoji="1" lang="ja-JP" altLang="en-US" sz="1600" kern="0" dirty="0">
                <a:latin typeface="Yu Gothic UI" panose="020B0500000000000000" pitchFamily="50" charset="-128"/>
                <a:ea typeface="Yu Gothic UI" panose="020B0500000000000000" pitchFamily="50" charset="-128"/>
              </a:rPr>
              <a:t>事業が「ベースとなる技術」と相乗効果を発揮してどう</a:t>
            </a:r>
            <a:r>
              <a:rPr kumimoji="1" lang="en-US" altLang="ja-JP" sz="1600" kern="0" dirty="0">
                <a:latin typeface="Yu Gothic UI" panose="020B0500000000000000" pitchFamily="50" charset="-128"/>
                <a:ea typeface="Yu Gothic UI" panose="020B0500000000000000" pitchFamily="50" charset="-128"/>
              </a:rPr>
              <a:t>KGI</a:t>
            </a:r>
            <a:r>
              <a:rPr kumimoji="1" lang="ja-JP" altLang="en-US" sz="1600" kern="0" dirty="0">
                <a:latin typeface="Yu Gothic UI" panose="020B0500000000000000" pitchFamily="50" charset="-128"/>
                <a:ea typeface="Yu Gothic UI" panose="020B0500000000000000" pitchFamily="50" charset="-128"/>
              </a:rPr>
              <a:t>に貢献するかロジックを記載ください。また</a:t>
            </a:r>
            <a:r>
              <a:rPr kumimoji="1" lang="en-US" altLang="ja-JP" sz="1600" kern="0" dirty="0">
                <a:latin typeface="Yu Gothic UI" panose="020B0500000000000000" pitchFamily="50" charset="-128"/>
                <a:ea typeface="Yu Gothic UI" panose="020B0500000000000000" pitchFamily="50" charset="-128"/>
              </a:rPr>
              <a:t>KPI</a:t>
            </a:r>
            <a:r>
              <a:rPr kumimoji="1" lang="ja-JP" altLang="en-US" sz="1600" kern="0" dirty="0">
                <a:latin typeface="Yu Gothic UI" panose="020B0500000000000000" pitchFamily="50" charset="-128"/>
                <a:ea typeface="Yu Gothic UI" panose="020B0500000000000000" pitchFamily="50" charset="-128"/>
              </a:rPr>
              <a:t>については測定可能なものを設定したうえで次項に成果指標案と検証方法を記入ください。</a:t>
            </a:r>
          </a:p>
          <a:p>
            <a:pPr marL="204111" lvl="0" indent="-204111" defTabSz="326578">
              <a:spcBef>
                <a:spcPts val="429"/>
              </a:spcBef>
              <a:buFont typeface="Wingdings" panose="05000000000000000000" pitchFamily="2" charset="2"/>
              <a:buChar char="l"/>
              <a:defRPr/>
            </a:pPr>
            <a:endParaRPr kumimoji="1" lang="en-US" altLang="ja-JP" sz="1600" kern="0" dirty="0">
              <a:latin typeface="Yu Gothic UI" panose="020B0500000000000000" pitchFamily="50" charset="-128"/>
              <a:ea typeface="Yu Gothic UI" panose="020B0500000000000000" pitchFamily="50" charset="-128"/>
            </a:endParaRPr>
          </a:p>
        </p:txBody>
      </p:sp>
      <p:grpSp>
        <p:nvGrpSpPr>
          <p:cNvPr id="108" name="グループ化 107">
            <a:extLst>
              <a:ext uri="{FF2B5EF4-FFF2-40B4-BE49-F238E27FC236}">
                <a16:creationId xmlns:a16="http://schemas.microsoft.com/office/drawing/2014/main" id="{E2E7445E-8FA0-64FC-EC33-37403F5A52C3}"/>
              </a:ext>
            </a:extLst>
          </p:cNvPr>
          <p:cNvGrpSpPr/>
          <p:nvPr/>
        </p:nvGrpSpPr>
        <p:grpSpPr>
          <a:xfrm>
            <a:off x="760677" y="2632112"/>
            <a:ext cx="10175840" cy="6494705"/>
            <a:chOff x="899953" y="2014467"/>
            <a:chExt cx="8658707" cy="5579999"/>
          </a:xfrm>
        </p:grpSpPr>
        <p:sp>
          <p:nvSpPr>
            <p:cNvPr id="53" name="矢印: 五方向 52">
              <a:extLst>
                <a:ext uri="{FF2B5EF4-FFF2-40B4-BE49-F238E27FC236}">
                  <a16:creationId xmlns:a16="http://schemas.microsoft.com/office/drawing/2014/main" id="{CC19195C-AD5A-217C-770C-214BB4FC3934}"/>
                </a:ext>
              </a:extLst>
            </p:cNvPr>
            <p:cNvSpPr/>
            <p:nvPr/>
          </p:nvSpPr>
          <p:spPr>
            <a:xfrm>
              <a:off x="2376398" y="2024262"/>
              <a:ext cx="1392862" cy="738663"/>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事業・取組</a:t>
              </a:r>
            </a:p>
          </p:txBody>
        </p:sp>
        <p:sp>
          <p:nvSpPr>
            <p:cNvPr id="54" name="矢印: 五方向 53">
              <a:extLst>
                <a:ext uri="{FF2B5EF4-FFF2-40B4-BE49-F238E27FC236}">
                  <a16:creationId xmlns:a16="http://schemas.microsoft.com/office/drawing/2014/main" id="{5068CA52-C75E-7A1A-CCD1-E7B3B3E795A6}"/>
                </a:ext>
              </a:extLst>
            </p:cNvPr>
            <p:cNvSpPr/>
            <p:nvPr/>
          </p:nvSpPr>
          <p:spPr>
            <a:xfrm>
              <a:off x="3823769" y="2024262"/>
              <a:ext cx="1392862" cy="738663"/>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アウトプット</a:t>
              </a:r>
            </a:p>
          </p:txBody>
        </p:sp>
        <p:sp>
          <p:nvSpPr>
            <p:cNvPr id="55" name="矢印: 五方向 54">
              <a:extLst>
                <a:ext uri="{FF2B5EF4-FFF2-40B4-BE49-F238E27FC236}">
                  <a16:creationId xmlns:a16="http://schemas.microsoft.com/office/drawing/2014/main" id="{005FBC92-9980-49F6-42A9-B5078314E1CD}"/>
                </a:ext>
              </a:extLst>
            </p:cNvPr>
            <p:cNvSpPr/>
            <p:nvPr/>
          </p:nvSpPr>
          <p:spPr>
            <a:xfrm>
              <a:off x="3823768" y="2014467"/>
              <a:ext cx="4325813" cy="762229"/>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アウトカム</a:t>
              </a:r>
            </a:p>
          </p:txBody>
        </p:sp>
        <p:sp>
          <p:nvSpPr>
            <p:cNvPr id="59" name="正方形/長方形 58">
              <a:extLst>
                <a:ext uri="{FF2B5EF4-FFF2-40B4-BE49-F238E27FC236}">
                  <a16:creationId xmlns:a16="http://schemas.microsoft.com/office/drawing/2014/main" id="{A8DF4E31-27DE-F9B2-DBDF-5D249AC6C11F}"/>
                </a:ext>
              </a:extLst>
            </p:cNvPr>
            <p:cNvSpPr/>
            <p:nvPr/>
          </p:nvSpPr>
          <p:spPr>
            <a:xfrm>
              <a:off x="899953" y="2886279"/>
              <a:ext cx="1223812" cy="470818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0" name="コネクタ: カギ線 59">
              <a:extLst>
                <a:ext uri="{FF2B5EF4-FFF2-40B4-BE49-F238E27FC236}">
                  <a16:creationId xmlns:a16="http://schemas.microsoft.com/office/drawing/2014/main" id="{2EFEA8B8-47D9-31CB-7E8C-2CB4BD3D4B07}"/>
                </a:ext>
              </a:extLst>
            </p:cNvPr>
            <p:cNvCxnSpPr>
              <a:cxnSpLocks/>
              <a:stCxn id="59" idx="3"/>
              <a:endCxn id="61" idx="1"/>
            </p:cNvCxnSpPr>
            <p:nvPr/>
          </p:nvCxnSpPr>
          <p:spPr>
            <a:xfrm flipV="1">
              <a:off x="2123765" y="5106808"/>
              <a:ext cx="252633" cy="13356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55F416E8-08CE-C309-C637-1B2FD239CB40}"/>
                </a:ext>
              </a:extLst>
            </p:cNvPr>
            <p:cNvSpPr/>
            <p:nvPr/>
          </p:nvSpPr>
          <p:spPr>
            <a:xfrm>
              <a:off x="2376398" y="4428113"/>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12A2FBDE-4E55-F52A-60B9-8D2406A281CF}"/>
                </a:ext>
              </a:extLst>
            </p:cNvPr>
            <p:cNvSpPr/>
            <p:nvPr/>
          </p:nvSpPr>
          <p:spPr>
            <a:xfrm>
              <a:off x="3829243" y="289912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87FB4BCC-20AF-3D75-4380-688CB65FE6CD}"/>
                </a:ext>
              </a:extLst>
            </p:cNvPr>
            <p:cNvSpPr/>
            <p:nvPr/>
          </p:nvSpPr>
          <p:spPr>
            <a:xfrm>
              <a:off x="5285326" y="2900290"/>
              <a:ext cx="1198401" cy="73750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4" name="直線矢印コネクタ 63">
              <a:extLst>
                <a:ext uri="{FF2B5EF4-FFF2-40B4-BE49-F238E27FC236}">
                  <a16:creationId xmlns:a16="http://schemas.microsoft.com/office/drawing/2014/main" id="{9569B1E9-8242-CEF0-8A96-F0C9A7886D41}"/>
                </a:ext>
              </a:extLst>
            </p:cNvPr>
            <p:cNvCxnSpPr>
              <a:cxnSpLocks/>
              <a:stCxn id="62" idx="3"/>
              <a:endCxn id="63" idx="1"/>
            </p:cNvCxnSpPr>
            <p:nvPr/>
          </p:nvCxnSpPr>
          <p:spPr>
            <a:xfrm>
              <a:off x="5053055" y="3268461"/>
              <a:ext cx="232271" cy="5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7A7D6903-D26B-E292-0145-30AF5ACF7382}"/>
                </a:ext>
              </a:extLst>
            </p:cNvPr>
            <p:cNvSpPr/>
            <p:nvPr/>
          </p:nvSpPr>
          <p:spPr>
            <a:xfrm>
              <a:off x="8208857" y="288540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6" name="直線矢印コネクタ 65">
              <a:extLst>
                <a:ext uri="{FF2B5EF4-FFF2-40B4-BE49-F238E27FC236}">
                  <a16:creationId xmlns:a16="http://schemas.microsoft.com/office/drawing/2014/main" id="{953F0D9A-6F69-2C06-68DD-056F706DE150}"/>
                </a:ext>
              </a:extLst>
            </p:cNvPr>
            <p:cNvCxnSpPr>
              <a:cxnSpLocks/>
              <a:stCxn id="92" idx="3"/>
              <a:endCxn id="65" idx="1"/>
            </p:cNvCxnSpPr>
            <p:nvPr/>
          </p:nvCxnSpPr>
          <p:spPr>
            <a:xfrm flipV="1">
              <a:off x="7962320" y="3254740"/>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B89713B7-FDD2-7265-8A03-A40828345BFB}"/>
                </a:ext>
              </a:extLst>
            </p:cNvPr>
            <p:cNvSpPr/>
            <p:nvPr/>
          </p:nvSpPr>
          <p:spPr>
            <a:xfrm>
              <a:off x="3830154" y="3847895"/>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9FD6BCD7-B7E1-B20D-F210-5840B5C95843}"/>
                </a:ext>
              </a:extLst>
            </p:cNvPr>
            <p:cNvSpPr/>
            <p:nvPr/>
          </p:nvSpPr>
          <p:spPr>
            <a:xfrm>
              <a:off x="3823769" y="6222521"/>
              <a:ext cx="1223812" cy="137194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9" name="コネクタ: カギ線 68">
              <a:extLst>
                <a:ext uri="{FF2B5EF4-FFF2-40B4-BE49-F238E27FC236}">
                  <a16:creationId xmlns:a16="http://schemas.microsoft.com/office/drawing/2014/main" id="{D634C43E-545E-74CF-6E9F-0F62E5DB53BC}"/>
                </a:ext>
              </a:extLst>
            </p:cNvPr>
            <p:cNvCxnSpPr>
              <a:cxnSpLocks/>
              <a:stCxn id="61" idx="3"/>
              <a:endCxn id="68" idx="1"/>
            </p:cNvCxnSpPr>
            <p:nvPr/>
          </p:nvCxnSpPr>
          <p:spPr>
            <a:xfrm>
              <a:off x="3600210" y="5106808"/>
              <a:ext cx="223559" cy="180168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正方形/長方形 69">
              <a:extLst>
                <a:ext uri="{FF2B5EF4-FFF2-40B4-BE49-F238E27FC236}">
                  <a16:creationId xmlns:a16="http://schemas.microsoft.com/office/drawing/2014/main" id="{63989C67-1C60-B845-4E85-60B5D81C40FD}"/>
                </a:ext>
              </a:extLst>
            </p:cNvPr>
            <p:cNvSpPr/>
            <p:nvPr/>
          </p:nvSpPr>
          <p:spPr>
            <a:xfrm>
              <a:off x="5292717" y="3856026"/>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0C49873C-C1C5-A5F1-EB56-8B0CD3C6B30B}"/>
                </a:ext>
              </a:extLst>
            </p:cNvPr>
            <p:cNvSpPr/>
            <p:nvPr/>
          </p:nvSpPr>
          <p:spPr>
            <a:xfrm>
              <a:off x="5292717" y="491345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2" name="直線矢印コネクタ 71">
              <a:extLst>
                <a:ext uri="{FF2B5EF4-FFF2-40B4-BE49-F238E27FC236}">
                  <a16:creationId xmlns:a16="http://schemas.microsoft.com/office/drawing/2014/main" id="{570542CB-5CE7-A7A4-36C6-D0F4CD396182}"/>
                </a:ext>
              </a:extLst>
            </p:cNvPr>
            <p:cNvCxnSpPr>
              <a:cxnSpLocks/>
              <a:stCxn id="67" idx="3"/>
              <a:endCxn id="70" idx="1"/>
            </p:cNvCxnSpPr>
            <p:nvPr/>
          </p:nvCxnSpPr>
          <p:spPr>
            <a:xfrm>
              <a:off x="5053966" y="4217227"/>
              <a:ext cx="238751" cy="813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3C1E5940-018D-F151-F806-B20C9246BB25}"/>
                </a:ext>
              </a:extLst>
            </p:cNvPr>
            <p:cNvSpPr/>
            <p:nvPr/>
          </p:nvSpPr>
          <p:spPr>
            <a:xfrm>
              <a:off x="8216392" y="4913451"/>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0EF4C901-59B9-F070-55D9-336C459C4C7A}"/>
                </a:ext>
              </a:extLst>
            </p:cNvPr>
            <p:cNvSpPr/>
            <p:nvPr/>
          </p:nvSpPr>
          <p:spPr>
            <a:xfrm>
              <a:off x="6746294" y="4913451"/>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5" name="直線矢印コネクタ 74">
              <a:extLst>
                <a:ext uri="{FF2B5EF4-FFF2-40B4-BE49-F238E27FC236}">
                  <a16:creationId xmlns:a16="http://schemas.microsoft.com/office/drawing/2014/main" id="{C3ED1E92-A495-595F-D46F-F8700189D65F}"/>
                </a:ext>
              </a:extLst>
            </p:cNvPr>
            <p:cNvCxnSpPr>
              <a:cxnSpLocks/>
              <a:stCxn id="71" idx="3"/>
              <a:endCxn id="74" idx="1"/>
            </p:cNvCxnSpPr>
            <p:nvPr/>
          </p:nvCxnSpPr>
          <p:spPr>
            <a:xfrm flipV="1">
              <a:off x="6516529" y="5282783"/>
              <a:ext cx="229765"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矢印: 五方向 81">
              <a:extLst>
                <a:ext uri="{FF2B5EF4-FFF2-40B4-BE49-F238E27FC236}">
                  <a16:creationId xmlns:a16="http://schemas.microsoft.com/office/drawing/2014/main" id="{DF1FF54A-696F-D7D1-7A67-9776FBA462A7}"/>
                </a:ext>
              </a:extLst>
            </p:cNvPr>
            <p:cNvSpPr/>
            <p:nvPr/>
          </p:nvSpPr>
          <p:spPr>
            <a:xfrm>
              <a:off x="899953" y="2015650"/>
              <a:ext cx="1392862" cy="738663"/>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インプット</a:t>
              </a:r>
            </a:p>
          </p:txBody>
        </p:sp>
        <p:cxnSp>
          <p:nvCxnSpPr>
            <p:cNvPr id="83" name="コネクタ: カギ線 82">
              <a:extLst>
                <a:ext uri="{FF2B5EF4-FFF2-40B4-BE49-F238E27FC236}">
                  <a16:creationId xmlns:a16="http://schemas.microsoft.com/office/drawing/2014/main" id="{5380C96A-9FF4-1647-5DAF-5D6428660C1C}"/>
                </a:ext>
              </a:extLst>
            </p:cNvPr>
            <p:cNvCxnSpPr>
              <a:cxnSpLocks/>
              <a:stCxn id="84" idx="3"/>
              <a:endCxn id="62" idx="1"/>
            </p:cNvCxnSpPr>
            <p:nvPr/>
          </p:nvCxnSpPr>
          <p:spPr>
            <a:xfrm flipV="1">
              <a:off x="3608504" y="3268461"/>
              <a:ext cx="220739" cy="10168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7AC8229F-91B8-CE3E-6E05-201D67630A00}"/>
                </a:ext>
              </a:extLst>
            </p:cNvPr>
            <p:cNvSpPr/>
            <p:nvPr/>
          </p:nvSpPr>
          <p:spPr>
            <a:xfrm>
              <a:off x="2384692" y="2892388"/>
              <a:ext cx="1223812" cy="95550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CCD1B9A2-1A74-B25F-2BCE-FAFA1EA4DCF4}"/>
                </a:ext>
              </a:extLst>
            </p:cNvPr>
            <p:cNvSpPr/>
            <p:nvPr/>
          </p:nvSpPr>
          <p:spPr>
            <a:xfrm>
              <a:off x="2360814" y="6237077"/>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6" name="コネクタ: カギ線 85">
              <a:extLst>
                <a:ext uri="{FF2B5EF4-FFF2-40B4-BE49-F238E27FC236}">
                  <a16:creationId xmlns:a16="http://schemas.microsoft.com/office/drawing/2014/main" id="{11768202-F789-AFFA-33B6-B3150FD4A634}"/>
                </a:ext>
              </a:extLst>
            </p:cNvPr>
            <p:cNvCxnSpPr>
              <a:cxnSpLocks/>
              <a:stCxn id="59" idx="3"/>
              <a:endCxn id="84" idx="1"/>
            </p:cNvCxnSpPr>
            <p:nvPr/>
          </p:nvCxnSpPr>
          <p:spPr>
            <a:xfrm flipV="1">
              <a:off x="2123765" y="3370142"/>
              <a:ext cx="260927" cy="18702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コネクタ: カギ線 86">
              <a:extLst>
                <a:ext uri="{FF2B5EF4-FFF2-40B4-BE49-F238E27FC236}">
                  <a16:creationId xmlns:a16="http://schemas.microsoft.com/office/drawing/2014/main" id="{8F938F82-13D5-87D3-8717-14B88C83C39A}"/>
                </a:ext>
              </a:extLst>
            </p:cNvPr>
            <p:cNvCxnSpPr>
              <a:cxnSpLocks/>
              <a:stCxn id="59" idx="3"/>
              <a:endCxn id="85" idx="1"/>
            </p:cNvCxnSpPr>
            <p:nvPr/>
          </p:nvCxnSpPr>
          <p:spPr>
            <a:xfrm>
              <a:off x="2123765" y="5240373"/>
              <a:ext cx="237049" cy="167539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コネクタ: カギ線 87">
              <a:extLst>
                <a:ext uri="{FF2B5EF4-FFF2-40B4-BE49-F238E27FC236}">
                  <a16:creationId xmlns:a16="http://schemas.microsoft.com/office/drawing/2014/main" id="{D302F967-8B53-1071-F9C7-BE281A5F24D2}"/>
                </a:ext>
              </a:extLst>
            </p:cNvPr>
            <p:cNvCxnSpPr>
              <a:cxnSpLocks/>
              <a:stCxn id="84" idx="3"/>
              <a:endCxn id="67" idx="1"/>
            </p:cNvCxnSpPr>
            <p:nvPr/>
          </p:nvCxnSpPr>
          <p:spPr>
            <a:xfrm>
              <a:off x="3608504" y="3370142"/>
              <a:ext cx="221650" cy="84708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147007B9-6172-78E8-06E0-94F934BC035C}"/>
                </a:ext>
              </a:extLst>
            </p:cNvPr>
            <p:cNvSpPr/>
            <p:nvPr/>
          </p:nvSpPr>
          <p:spPr>
            <a:xfrm>
              <a:off x="3830154" y="491345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90" name="コネクタ: カギ線 89">
              <a:extLst>
                <a:ext uri="{FF2B5EF4-FFF2-40B4-BE49-F238E27FC236}">
                  <a16:creationId xmlns:a16="http://schemas.microsoft.com/office/drawing/2014/main" id="{679A7DE0-097B-6A37-F98D-D9EE271DD2F4}"/>
                </a:ext>
              </a:extLst>
            </p:cNvPr>
            <p:cNvCxnSpPr>
              <a:cxnSpLocks/>
              <a:stCxn id="61" idx="3"/>
              <a:endCxn id="89" idx="1"/>
            </p:cNvCxnSpPr>
            <p:nvPr/>
          </p:nvCxnSpPr>
          <p:spPr>
            <a:xfrm>
              <a:off x="3600210" y="5106808"/>
              <a:ext cx="229944" cy="17597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1" name="コネクタ: カギ線 90">
              <a:extLst>
                <a:ext uri="{FF2B5EF4-FFF2-40B4-BE49-F238E27FC236}">
                  <a16:creationId xmlns:a16="http://schemas.microsoft.com/office/drawing/2014/main" id="{C27B6C3B-C3A9-3991-C9FA-40CA3EDD6A67}"/>
                </a:ext>
              </a:extLst>
            </p:cNvPr>
            <p:cNvCxnSpPr>
              <a:cxnSpLocks/>
              <a:stCxn id="85" idx="3"/>
              <a:endCxn id="68" idx="1"/>
            </p:cNvCxnSpPr>
            <p:nvPr/>
          </p:nvCxnSpPr>
          <p:spPr>
            <a:xfrm flipV="1">
              <a:off x="3584626" y="6908494"/>
              <a:ext cx="239143" cy="7278"/>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E4C6CF2F-1557-8730-616D-0B9835029D4F}"/>
                </a:ext>
              </a:extLst>
            </p:cNvPr>
            <p:cNvSpPr/>
            <p:nvPr/>
          </p:nvSpPr>
          <p:spPr>
            <a:xfrm>
              <a:off x="6738508" y="2892134"/>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93" name="直線矢印コネクタ 92">
              <a:extLst>
                <a:ext uri="{FF2B5EF4-FFF2-40B4-BE49-F238E27FC236}">
                  <a16:creationId xmlns:a16="http://schemas.microsoft.com/office/drawing/2014/main" id="{6A6741BB-ACE6-268C-F52F-30860E5596EF}"/>
                </a:ext>
              </a:extLst>
            </p:cNvPr>
            <p:cNvCxnSpPr>
              <a:cxnSpLocks/>
            </p:cNvCxnSpPr>
            <p:nvPr/>
          </p:nvCxnSpPr>
          <p:spPr>
            <a:xfrm flipV="1">
              <a:off x="6469461" y="3261465"/>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コネクタ: カギ線 94">
              <a:extLst>
                <a:ext uri="{FF2B5EF4-FFF2-40B4-BE49-F238E27FC236}">
                  <a16:creationId xmlns:a16="http://schemas.microsoft.com/office/drawing/2014/main" id="{854609A5-58F2-4591-238F-0B49447170AD}"/>
                </a:ext>
              </a:extLst>
            </p:cNvPr>
            <p:cNvCxnSpPr>
              <a:cxnSpLocks/>
              <a:stCxn id="68" idx="3"/>
              <a:endCxn id="71" idx="1"/>
            </p:cNvCxnSpPr>
            <p:nvPr/>
          </p:nvCxnSpPr>
          <p:spPr>
            <a:xfrm flipV="1">
              <a:off x="5047581" y="5282784"/>
              <a:ext cx="245136" cy="162571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0A92F720-73CD-7C59-9B0C-6546762FEAF5}"/>
                </a:ext>
              </a:extLst>
            </p:cNvPr>
            <p:cNvCxnSpPr>
              <a:cxnSpLocks/>
              <a:stCxn id="89" idx="3"/>
              <a:endCxn id="71" idx="1"/>
            </p:cNvCxnSpPr>
            <p:nvPr/>
          </p:nvCxnSpPr>
          <p:spPr>
            <a:xfrm>
              <a:off x="5053966" y="5282784"/>
              <a:ext cx="2387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A13989AF-132B-1807-38C8-E9E5EF9C56FE}"/>
                </a:ext>
              </a:extLst>
            </p:cNvPr>
            <p:cNvCxnSpPr>
              <a:cxnSpLocks/>
              <a:stCxn id="74" idx="3"/>
              <a:endCxn id="73" idx="1"/>
            </p:cNvCxnSpPr>
            <p:nvPr/>
          </p:nvCxnSpPr>
          <p:spPr>
            <a:xfrm>
              <a:off x="7970106" y="5282783"/>
              <a:ext cx="246286"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コネクタ: カギ線 97">
              <a:extLst>
                <a:ext uri="{FF2B5EF4-FFF2-40B4-BE49-F238E27FC236}">
                  <a16:creationId xmlns:a16="http://schemas.microsoft.com/office/drawing/2014/main" id="{29CE1671-3DCA-138C-17A6-9230B500DC06}"/>
                </a:ext>
              </a:extLst>
            </p:cNvPr>
            <p:cNvCxnSpPr>
              <a:cxnSpLocks/>
              <a:stCxn id="70" idx="3"/>
              <a:endCxn id="74" idx="1"/>
            </p:cNvCxnSpPr>
            <p:nvPr/>
          </p:nvCxnSpPr>
          <p:spPr>
            <a:xfrm>
              <a:off x="6516529" y="4225358"/>
              <a:ext cx="229765" cy="105742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3" name="楕円 102">
              <a:extLst>
                <a:ext uri="{FF2B5EF4-FFF2-40B4-BE49-F238E27FC236}">
                  <a16:creationId xmlns:a16="http://schemas.microsoft.com/office/drawing/2014/main" id="{6B08B3C1-D8F4-F561-914E-88A4ED162EBC}"/>
                </a:ext>
              </a:extLst>
            </p:cNvPr>
            <p:cNvSpPr/>
            <p:nvPr/>
          </p:nvSpPr>
          <p:spPr>
            <a:xfrm>
              <a:off x="5770841" y="3354159"/>
              <a:ext cx="897698" cy="3693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dirty="0">
                  <a:solidFill>
                    <a:schemeClr val="tx1"/>
                  </a:solidFill>
                </a:rPr>
                <a:t>KPI2</a:t>
              </a:r>
              <a:endParaRPr kumimoji="1" lang="ja-JP" altLang="en-US" dirty="0">
                <a:solidFill>
                  <a:schemeClr val="tx1"/>
                </a:solidFill>
              </a:endParaRPr>
            </a:p>
          </p:txBody>
        </p:sp>
        <p:sp>
          <p:nvSpPr>
            <p:cNvPr id="104" name="楕円 103">
              <a:extLst>
                <a:ext uri="{FF2B5EF4-FFF2-40B4-BE49-F238E27FC236}">
                  <a16:creationId xmlns:a16="http://schemas.microsoft.com/office/drawing/2014/main" id="{1F213849-A16C-DCC5-122D-6F24AAA9B086}"/>
                </a:ext>
              </a:extLst>
            </p:cNvPr>
            <p:cNvSpPr/>
            <p:nvPr/>
          </p:nvSpPr>
          <p:spPr>
            <a:xfrm>
              <a:off x="4235402" y="3364310"/>
              <a:ext cx="895405" cy="3693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dirty="0">
                  <a:solidFill>
                    <a:schemeClr val="tx1"/>
                  </a:solidFill>
                </a:rPr>
                <a:t>KPI1</a:t>
              </a:r>
              <a:endParaRPr kumimoji="1" lang="ja-JP" altLang="en-US" dirty="0">
                <a:solidFill>
                  <a:schemeClr val="tx1"/>
                </a:solidFill>
              </a:endParaRPr>
            </a:p>
          </p:txBody>
        </p:sp>
        <p:sp>
          <p:nvSpPr>
            <p:cNvPr id="105" name="楕円 104">
              <a:extLst>
                <a:ext uri="{FF2B5EF4-FFF2-40B4-BE49-F238E27FC236}">
                  <a16:creationId xmlns:a16="http://schemas.microsoft.com/office/drawing/2014/main" id="{B87C3D40-A126-1983-8B4D-9D5AFB9BE9DA}"/>
                </a:ext>
              </a:extLst>
            </p:cNvPr>
            <p:cNvSpPr/>
            <p:nvPr/>
          </p:nvSpPr>
          <p:spPr>
            <a:xfrm>
              <a:off x="8835755" y="3399285"/>
              <a:ext cx="722905" cy="3693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dirty="0">
                  <a:solidFill>
                    <a:schemeClr val="tx1"/>
                  </a:solidFill>
                </a:rPr>
                <a:t>KGI</a:t>
              </a:r>
              <a:endParaRPr kumimoji="1" lang="ja-JP" altLang="en-US" dirty="0">
                <a:solidFill>
                  <a:schemeClr val="tx1"/>
                </a:solidFill>
              </a:endParaRPr>
            </a:p>
          </p:txBody>
        </p:sp>
      </p:grpSp>
      <p:sp>
        <p:nvSpPr>
          <p:cNvPr id="52" name="矢印: 五方向 54">
            <a:extLst>
              <a:ext uri="{FF2B5EF4-FFF2-40B4-BE49-F238E27FC236}">
                <a16:creationId xmlns:a16="http://schemas.microsoft.com/office/drawing/2014/main" id="{005FBC92-9980-49F6-42A9-B5078314E1CD}"/>
              </a:ext>
            </a:extLst>
          </p:cNvPr>
          <p:cNvSpPr/>
          <p:nvPr/>
        </p:nvSpPr>
        <p:spPr>
          <a:xfrm>
            <a:off x="9359064" y="2632073"/>
            <a:ext cx="1480715" cy="86977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最終</a:t>
            </a:r>
            <a:endParaRPr kumimoji="1" lang="en-US" altLang="ja-JP" sz="1600" dirty="0">
              <a:solidFill>
                <a:schemeClr val="tx1"/>
              </a:solidFill>
            </a:endParaRPr>
          </a:p>
          <a:p>
            <a:pPr algn="ctr"/>
            <a:r>
              <a:rPr kumimoji="1" lang="ja-JP" altLang="en-US" sz="1600" dirty="0">
                <a:solidFill>
                  <a:schemeClr val="tx1"/>
                </a:solidFill>
              </a:rPr>
              <a:t>アウトカム</a:t>
            </a:r>
          </a:p>
        </p:txBody>
      </p:sp>
      <p:sp>
        <p:nvSpPr>
          <p:cNvPr id="2" name="タイトル 5">
            <a:extLst>
              <a:ext uri="{FF2B5EF4-FFF2-40B4-BE49-F238E27FC236}">
                <a16:creationId xmlns:a16="http://schemas.microsoft.com/office/drawing/2014/main" id="{675D997F-71DE-6BC9-C754-A45F872E2820}"/>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3" name="タイトル 5">
            <a:extLst>
              <a:ext uri="{FF2B5EF4-FFF2-40B4-BE49-F238E27FC236}">
                <a16:creationId xmlns:a16="http://schemas.microsoft.com/office/drawing/2014/main" id="{079770A0-74FA-30C1-5F43-8E98797FEC6E}"/>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rPr>
              <a:t>ロジックモデル</a:t>
            </a:r>
          </a:p>
        </p:txBody>
      </p:sp>
    </p:spTree>
    <p:extLst>
      <p:ext uri="{BB962C8B-B14F-4D97-AF65-F5344CB8AC3E}">
        <p14:creationId xmlns:p14="http://schemas.microsoft.com/office/powerpoint/2010/main" val="1598697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a:extLst>
              <a:ext uri="{FF2B5EF4-FFF2-40B4-BE49-F238E27FC236}">
                <a16:creationId xmlns:a16="http://schemas.microsoft.com/office/drawing/2014/main" id="{66E24310-D8AB-FC08-2BCB-C470B3B5CA86}"/>
              </a:ext>
            </a:extLst>
          </p:cNvPr>
          <p:cNvSpPr/>
          <p:nvPr/>
        </p:nvSpPr>
        <p:spPr>
          <a:xfrm>
            <a:off x="253879" y="1735809"/>
            <a:ext cx="12287276" cy="7671661"/>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lvl="0" defTabSz="326578">
              <a:spcBef>
                <a:spcPts val="429"/>
              </a:spcBef>
              <a:defRPr/>
            </a:pPr>
            <a:endParaRPr kumimoji="1" lang="en-US" altLang="ja-JP" sz="1600" kern="0" dirty="0">
              <a:latin typeface="Yu Gothic UI" panose="020B0500000000000000" pitchFamily="50" charset="-128"/>
              <a:ea typeface="Yu Gothic UI" panose="020B0500000000000000" pitchFamily="50" charset="-128"/>
            </a:endParaRPr>
          </a:p>
        </p:txBody>
      </p:sp>
      <p:graphicFrame>
        <p:nvGraphicFramePr>
          <p:cNvPr id="6" name="think-cell data - do not delete" hidden="1">
            <a:extLst>
              <a:ext uri="{FF2B5EF4-FFF2-40B4-BE49-F238E27FC236}">
                <a16:creationId xmlns:a16="http://schemas.microsoft.com/office/drawing/2014/main" id="{D1ADAAD7-A430-EA65-13E1-035BE1B0E41A}"/>
              </a:ext>
            </a:extLst>
          </p:cNvPr>
          <p:cNvGraphicFramePr>
            <a:graphicFrameLocks noChangeAspect="1"/>
          </p:cNvGraphicFramePr>
          <p:nvPr>
            <p:custDataLst>
              <p:tags r:id="rId2"/>
            </p:custDataLst>
          </p:nvPr>
        </p:nvGraphicFramePr>
        <p:xfrm>
          <a:off x="1668" y="1201818"/>
          <a:ext cx="1667" cy="1667"/>
        </p:xfrm>
        <a:graphic>
          <a:graphicData uri="http://schemas.openxmlformats.org/presentationml/2006/ole">
            <mc:AlternateContent xmlns:mc="http://schemas.openxmlformats.org/markup-compatibility/2006">
              <mc:Choice xmlns:v="urn:schemas-microsoft-com:vml" Requires="v">
                <p:oleObj spid="_x0000_s3075" name="think-cell スライド" r:id="rId10" imgW="395" imgH="396" progId="TCLayout.ActiveDocument.1">
                  <p:embed/>
                </p:oleObj>
              </mc:Choice>
              <mc:Fallback>
                <p:oleObj name="think-cell スライド" r:id="rId10" imgW="395" imgH="396" progId="TCLayout.ActiveDocument.1">
                  <p:embed/>
                  <p:pic>
                    <p:nvPicPr>
                      <p:cNvPr id="6" name="think-cell data - do not delete" hidden="1">
                        <a:extLst>
                          <a:ext uri="{FF2B5EF4-FFF2-40B4-BE49-F238E27FC236}">
                            <a16:creationId xmlns:a16="http://schemas.microsoft.com/office/drawing/2014/main" id="{D1ADAAD7-A430-EA65-13E1-035BE1B0E41A}"/>
                          </a:ext>
                        </a:extLst>
                      </p:cNvPr>
                      <p:cNvPicPr/>
                      <p:nvPr/>
                    </p:nvPicPr>
                    <p:blipFill>
                      <a:blip r:embed="rId11"/>
                      <a:stretch>
                        <a:fillRect/>
                      </a:stretch>
                    </p:blipFill>
                    <p:spPr>
                      <a:xfrm>
                        <a:off x="1668" y="1201818"/>
                        <a:ext cx="1667" cy="1667"/>
                      </a:xfrm>
                      <a:prstGeom prst="rect">
                        <a:avLst/>
                      </a:prstGeom>
                    </p:spPr>
                  </p:pic>
                </p:oleObj>
              </mc:Fallback>
            </mc:AlternateContent>
          </a:graphicData>
        </a:graphic>
      </p:graphicFrame>
      <p:cxnSp>
        <p:nvCxnSpPr>
          <p:cNvPr id="20" name="Straight Connector 71">
            <a:extLst>
              <a:ext uri="{FF2B5EF4-FFF2-40B4-BE49-F238E27FC236}">
                <a16:creationId xmlns:a16="http://schemas.microsoft.com/office/drawing/2014/main" id="{6E78924F-5C00-8E09-D8E8-8B4B5C8E668C}"/>
              </a:ext>
            </a:extLst>
          </p:cNvPr>
          <p:cNvCxnSpPr>
            <a:cxnSpLocks/>
          </p:cNvCxnSpPr>
          <p:nvPr/>
        </p:nvCxnSpPr>
        <p:spPr>
          <a:xfrm>
            <a:off x="661500" y="4212346"/>
            <a:ext cx="1148001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71">
            <a:extLst>
              <a:ext uri="{FF2B5EF4-FFF2-40B4-BE49-F238E27FC236}">
                <a16:creationId xmlns:a16="http://schemas.microsoft.com/office/drawing/2014/main" id="{B8559CFD-942E-837C-DE6E-C1D3CA5D6E26}"/>
              </a:ext>
            </a:extLst>
          </p:cNvPr>
          <p:cNvCxnSpPr>
            <a:cxnSpLocks/>
          </p:cNvCxnSpPr>
          <p:nvPr/>
        </p:nvCxnSpPr>
        <p:spPr>
          <a:xfrm>
            <a:off x="661500" y="5462059"/>
            <a:ext cx="1148001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9" name="Straight Connector 71">
            <a:extLst>
              <a:ext uri="{FF2B5EF4-FFF2-40B4-BE49-F238E27FC236}">
                <a16:creationId xmlns:a16="http://schemas.microsoft.com/office/drawing/2014/main" id="{CC777687-9E51-A79B-90EA-BF5377A6E897}"/>
              </a:ext>
            </a:extLst>
          </p:cNvPr>
          <p:cNvCxnSpPr>
            <a:cxnSpLocks/>
          </p:cNvCxnSpPr>
          <p:nvPr/>
        </p:nvCxnSpPr>
        <p:spPr>
          <a:xfrm>
            <a:off x="661500" y="6711772"/>
            <a:ext cx="1148001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887268CA-097A-95A7-99C5-9D94D30C5166}"/>
              </a:ext>
            </a:extLst>
          </p:cNvPr>
          <p:cNvSpPr txBox="1"/>
          <p:nvPr/>
        </p:nvSpPr>
        <p:spPr>
          <a:xfrm>
            <a:off x="3207821" y="2964921"/>
            <a:ext cx="1462589"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p>
          <a:p>
            <a:pPr defTabSz="960120">
              <a:defRPr/>
            </a:pPr>
            <a:endParaRPr kumimoji="1" lang="en-US" altLang="ja-JP" sz="1470" dirty="0">
              <a:solidFill>
                <a:srgbClr val="3EAD92"/>
              </a:solidFill>
              <a:latin typeface="Trebuchet MS" panose="020B0603020202020204" pitchFamily="34" charset="0"/>
              <a:ea typeface="Meiryo UI" panose="020B0604030504040204" pitchFamily="50" charset="-128"/>
            </a:endParaRPr>
          </a:p>
          <a:p>
            <a:pPr defTabSz="960120">
              <a:defRPr/>
            </a:pPr>
            <a:endParaRPr kumimoji="1" lang="en-US" sz="1470" dirty="0">
              <a:solidFill>
                <a:srgbClr val="575757"/>
              </a:solidFill>
              <a:latin typeface="Trebuchet MS" panose="020B0603020202020204" pitchFamily="34" charset="0"/>
              <a:ea typeface="Meiryo UI" panose="020B0604030504040204" pitchFamily="50" charset="-128"/>
            </a:endParaRPr>
          </a:p>
        </p:txBody>
      </p:sp>
      <p:sp>
        <p:nvSpPr>
          <p:cNvPr id="42" name="テキスト ボックス 41">
            <a:extLst>
              <a:ext uri="{FF2B5EF4-FFF2-40B4-BE49-F238E27FC236}">
                <a16:creationId xmlns:a16="http://schemas.microsoft.com/office/drawing/2014/main" id="{58997041-9BD3-47A3-6B85-39D0B1B01101}"/>
              </a:ext>
            </a:extLst>
          </p:cNvPr>
          <p:cNvSpPr txBox="1"/>
          <p:nvPr/>
        </p:nvSpPr>
        <p:spPr>
          <a:xfrm>
            <a:off x="3230526" y="4264269"/>
            <a:ext cx="1462589"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rPr>
              <a:t>XXXX</a:t>
            </a:r>
            <a:endParaRPr kumimoji="1" lang="en-US" sz="1470">
              <a:solidFill>
                <a:srgbClr val="575757"/>
              </a:solidFill>
              <a:latin typeface="Trebuchet MS" panose="020B0603020202020204" pitchFamily="34" charset="0"/>
            </a:endParaRPr>
          </a:p>
        </p:txBody>
      </p:sp>
      <p:sp>
        <p:nvSpPr>
          <p:cNvPr id="44" name="テキスト ボックス 43">
            <a:extLst>
              <a:ext uri="{FF2B5EF4-FFF2-40B4-BE49-F238E27FC236}">
                <a16:creationId xmlns:a16="http://schemas.microsoft.com/office/drawing/2014/main" id="{CA9D4573-042D-D17E-4DE2-9E5F2B6CC91D}"/>
              </a:ext>
            </a:extLst>
          </p:cNvPr>
          <p:cNvSpPr txBox="1"/>
          <p:nvPr/>
        </p:nvSpPr>
        <p:spPr>
          <a:xfrm>
            <a:off x="3230526" y="5513982"/>
            <a:ext cx="1462589"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45" name="テキスト ボックス 44">
            <a:extLst>
              <a:ext uri="{FF2B5EF4-FFF2-40B4-BE49-F238E27FC236}">
                <a16:creationId xmlns:a16="http://schemas.microsoft.com/office/drawing/2014/main" id="{C23EABAC-9540-D822-A2E7-C91A02CE043D}"/>
              </a:ext>
            </a:extLst>
          </p:cNvPr>
          <p:cNvSpPr txBox="1"/>
          <p:nvPr/>
        </p:nvSpPr>
        <p:spPr>
          <a:xfrm>
            <a:off x="3230526" y="6763694"/>
            <a:ext cx="1462589"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49" name="テキスト ボックス 48">
            <a:extLst>
              <a:ext uri="{FF2B5EF4-FFF2-40B4-BE49-F238E27FC236}">
                <a16:creationId xmlns:a16="http://schemas.microsoft.com/office/drawing/2014/main" id="{9FDF577D-B503-0CCF-29FB-F49DCCCD09EC}"/>
              </a:ext>
            </a:extLst>
          </p:cNvPr>
          <p:cNvSpPr txBox="1"/>
          <p:nvPr/>
        </p:nvSpPr>
        <p:spPr>
          <a:xfrm>
            <a:off x="4784802" y="2980681"/>
            <a:ext cx="1462590"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p>
          <a:p>
            <a:pPr defTabSz="960120">
              <a:defRPr/>
            </a:pPr>
            <a:endParaRPr kumimoji="1" lang="en-US" altLang="ja-JP" sz="1470" dirty="0">
              <a:solidFill>
                <a:srgbClr val="575757"/>
              </a:solidFill>
              <a:latin typeface="Trebuchet MS" panose="020B0603020202020204" pitchFamily="34" charset="0"/>
              <a:ea typeface="Meiryo UI" panose="020B0604030504040204" pitchFamily="50" charset="-128"/>
            </a:endParaRPr>
          </a:p>
        </p:txBody>
      </p:sp>
      <p:sp>
        <p:nvSpPr>
          <p:cNvPr id="50" name="テキスト ボックス 49">
            <a:extLst>
              <a:ext uri="{FF2B5EF4-FFF2-40B4-BE49-F238E27FC236}">
                <a16:creationId xmlns:a16="http://schemas.microsoft.com/office/drawing/2014/main" id="{601718A8-AE8E-F38C-F9B0-BF1934D86F48}"/>
              </a:ext>
            </a:extLst>
          </p:cNvPr>
          <p:cNvSpPr txBox="1"/>
          <p:nvPr/>
        </p:nvSpPr>
        <p:spPr>
          <a:xfrm>
            <a:off x="4814022" y="4264269"/>
            <a:ext cx="1462590"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p>
        </p:txBody>
      </p:sp>
      <p:sp>
        <p:nvSpPr>
          <p:cNvPr id="51" name="テキスト ボックス 50">
            <a:extLst>
              <a:ext uri="{FF2B5EF4-FFF2-40B4-BE49-F238E27FC236}">
                <a16:creationId xmlns:a16="http://schemas.microsoft.com/office/drawing/2014/main" id="{348D9670-BE0E-DB78-8111-0910AF2FC0D7}"/>
              </a:ext>
            </a:extLst>
          </p:cNvPr>
          <p:cNvSpPr txBox="1"/>
          <p:nvPr/>
        </p:nvSpPr>
        <p:spPr>
          <a:xfrm>
            <a:off x="4814022" y="5513982"/>
            <a:ext cx="1462590"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p>
        </p:txBody>
      </p:sp>
      <p:sp>
        <p:nvSpPr>
          <p:cNvPr id="52" name="テキスト ボックス 51">
            <a:extLst>
              <a:ext uri="{FF2B5EF4-FFF2-40B4-BE49-F238E27FC236}">
                <a16:creationId xmlns:a16="http://schemas.microsoft.com/office/drawing/2014/main" id="{2397C1CC-E192-62E0-E8F6-C364F80D28B4}"/>
              </a:ext>
            </a:extLst>
          </p:cNvPr>
          <p:cNvSpPr txBox="1"/>
          <p:nvPr/>
        </p:nvSpPr>
        <p:spPr>
          <a:xfrm>
            <a:off x="4814022" y="6763694"/>
            <a:ext cx="1462590"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p>
        </p:txBody>
      </p:sp>
      <p:sp>
        <p:nvSpPr>
          <p:cNvPr id="98" name="テキスト ボックス 97">
            <a:extLst>
              <a:ext uri="{FF2B5EF4-FFF2-40B4-BE49-F238E27FC236}">
                <a16:creationId xmlns:a16="http://schemas.microsoft.com/office/drawing/2014/main" id="{44DA3C04-1C28-ACB6-8FC3-6AD3D69C1EFE}"/>
              </a:ext>
            </a:extLst>
          </p:cNvPr>
          <p:cNvSpPr txBox="1"/>
          <p:nvPr/>
        </p:nvSpPr>
        <p:spPr>
          <a:xfrm>
            <a:off x="6361784" y="2995470"/>
            <a:ext cx="357225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p>
          <a:p>
            <a:pPr defTabSz="960120">
              <a:defRPr/>
            </a:pPr>
            <a:endParaRPr kumimoji="1" lang="en-US" sz="1470" dirty="0">
              <a:solidFill>
                <a:srgbClr val="575757"/>
              </a:solidFill>
              <a:latin typeface="Trebuchet MS" panose="020B0603020202020204" pitchFamily="34" charset="0"/>
              <a:ea typeface="Meiryo UI" panose="020B0604030504040204" pitchFamily="50" charset="-128"/>
            </a:endParaRPr>
          </a:p>
        </p:txBody>
      </p:sp>
      <p:sp>
        <p:nvSpPr>
          <p:cNvPr id="99" name="テキスト ボックス 98">
            <a:extLst>
              <a:ext uri="{FF2B5EF4-FFF2-40B4-BE49-F238E27FC236}">
                <a16:creationId xmlns:a16="http://schemas.microsoft.com/office/drawing/2014/main" id="{AAB75866-7E44-CC35-2705-32B9FF0D9A23}"/>
              </a:ext>
            </a:extLst>
          </p:cNvPr>
          <p:cNvSpPr txBox="1"/>
          <p:nvPr/>
        </p:nvSpPr>
        <p:spPr>
          <a:xfrm>
            <a:off x="6412513" y="4264269"/>
            <a:ext cx="357225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100" name="テキスト ボックス 99">
            <a:extLst>
              <a:ext uri="{FF2B5EF4-FFF2-40B4-BE49-F238E27FC236}">
                <a16:creationId xmlns:a16="http://schemas.microsoft.com/office/drawing/2014/main" id="{DB4FD63B-4B83-B6D0-3754-F184793E585B}"/>
              </a:ext>
            </a:extLst>
          </p:cNvPr>
          <p:cNvSpPr txBox="1"/>
          <p:nvPr/>
        </p:nvSpPr>
        <p:spPr>
          <a:xfrm>
            <a:off x="6397517" y="5513982"/>
            <a:ext cx="357225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101" name="テキスト ボックス 100">
            <a:extLst>
              <a:ext uri="{FF2B5EF4-FFF2-40B4-BE49-F238E27FC236}">
                <a16:creationId xmlns:a16="http://schemas.microsoft.com/office/drawing/2014/main" id="{07C49607-D37F-1F71-B737-B31CC3B20153}"/>
              </a:ext>
            </a:extLst>
          </p:cNvPr>
          <p:cNvSpPr txBox="1"/>
          <p:nvPr/>
        </p:nvSpPr>
        <p:spPr>
          <a:xfrm>
            <a:off x="6397517" y="6763694"/>
            <a:ext cx="357225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105" name="テキスト ボックス 104">
            <a:extLst>
              <a:ext uri="{FF2B5EF4-FFF2-40B4-BE49-F238E27FC236}">
                <a16:creationId xmlns:a16="http://schemas.microsoft.com/office/drawing/2014/main" id="{CA6E93EF-85D0-2BDF-8BDF-A5CBF6024C0D}"/>
              </a:ext>
            </a:extLst>
          </p:cNvPr>
          <p:cNvSpPr txBox="1"/>
          <p:nvPr/>
        </p:nvSpPr>
        <p:spPr>
          <a:xfrm>
            <a:off x="10090676" y="3012619"/>
            <a:ext cx="2050842" cy="111156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p>
          <a:p>
            <a:pPr defTabSz="960120">
              <a:defRPr/>
            </a:pPr>
            <a:endParaRPr kumimoji="1" lang="en-US" sz="1470" dirty="0">
              <a:solidFill>
                <a:srgbClr val="575757"/>
              </a:solidFill>
              <a:latin typeface="Trebuchet MS" panose="020B0603020202020204" pitchFamily="34" charset="0"/>
              <a:ea typeface="Meiryo UI" panose="020B0604030504040204" pitchFamily="50" charset="-128"/>
            </a:endParaRPr>
          </a:p>
        </p:txBody>
      </p:sp>
      <p:sp>
        <p:nvSpPr>
          <p:cNvPr id="106" name="テキスト ボックス 105">
            <a:extLst>
              <a:ext uri="{FF2B5EF4-FFF2-40B4-BE49-F238E27FC236}">
                <a16:creationId xmlns:a16="http://schemas.microsoft.com/office/drawing/2014/main" id="{8244E947-D21C-7272-518B-96DD01CEBEF9}"/>
              </a:ext>
            </a:extLst>
          </p:cNvPr>
          <p:cNvSpPr txBox="1"/>
          <p:nvPr/>
        </p:nvSpPr>
        <p:spPr>
          <a:xfrm>
            <a:off x="10090676" y="4264270"/>
            <a:ext cx="205084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107" name="テキスト ボックス 106">
            <a:extLst>
              <a:ext uri="{FF2B5EF4-FFF2-40B4-BE49-F238E27FC236}">
                <a16:creationId xmlns:a16="http://schemas.microsoft.com/office/drawing/2014/main" id="{1F4778CC-47DE-B7E9-2FF5-76417AA25E62}"/>
              </a:ext>
            </a:extLst>
          </p:cNvPr>
          <p:cNvSpPr txBox="1"/>
          <p:nvPr/>
        </p:nvSpPr>
        <p:spPr>
          <a:xfrm>
            <a:off x="10090676" y="5513983"/>
            <a:ext cx="205084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108" name="テキスト ボックス 107">
            <a:extLst>
              <a:ext uri="{FF2B5EF4-FFF2-40B4-BE49-F238E27FC236}">
                <a16:creationId xmlns:a16="http://schemas.microsoft.com/office/drawing/2014/main" id="{58FBD06B-51EE-C332-587B-68F6DA2E3E9D}"/>
              </a:ext>
            </a:extLst>
          </p:cNvPr>
          <p:cNvSpPr txBox="1"/>
          <p:nvPr/>
        </p:nvSpPr>
        <p:spPr>
          <a:xfrm>
            <a:off x="10090676" y="6763694"/>
            <a:ext cx="205084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endParaRPr kumimoji="1" lang="en-US" sz="1470" dirty="0">
              <a:solidFill>
                <a:srgbClr val="575757"/>
              </a:solidFill>
              <a:latin typeface="Trebuchet MS" panose="020B0603020202020204" pitchFamily="34" charset="0"/>
              <a:ea typeface="Meiryo UI" panose="020B0604030504040204" pitchFamily="50" charset="-128"/>
            </a:endParaRPr>
          </a:p>
        </p:txBody>
      </p:sp>
      <p:sp>
        <p:nvSpPr>
          <p:cNvPr id="10" name="テキスト ボックス 9">
            <a:extLst>
              <a:ext uri="{FF2B5EF4-FFF2-40B4-BE49-F238E27FC236}">
                <a16:creationId xmlns:a16="http://schemas.microsoft.com/office/drawing/2014/main" id="{4843F75F-FE9B-A52D-51ED-FDAE93D874A2}"/>
              </a:ext>
            </a:extLst>
          </p:cNvPr>
          <p:cNvSpPr txBox="1"/>
          <p:nvPr/>
        </p:nvSpPr>
        <p:spPr>
          <a:xfrm>
            <a:off x="661500" y="2970979"/>
            <a:ext cx="2448119" cy="1145866"/>
          </a:xfrm>
          <a:prstGeom prst="rect">
            <a:avLst/>
          </a:prstGeom>
          <a:noFill/>
          <a:ln w="28575" cap="rnd" cmpd="sng" algn="ctr">
            <a:solidFill>
              <a:srgbClr val="64A5CC"/>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ja-JP" altLang="en-US" sz="1470" dirty="0">
                <a:solidFill>
                  <a:srgbClr val="575757"/>
                </a:solidFill>
                <a:latin typeface="Meiryo UI" panose="020B0604030504040204" pitchFamily="50" charset="-128"/>
                <a:ea typeface="Meiryo UI" panose="020B0604030504040204" pitchFamily="50" charset="-128"/>
              </a:rPr>
              <a:t>例</a:t>
            </a:r>
            <a:endParaRPr kumimoji="1" lang="en-US" altLang="ja-JP" sz="1470" dirty="0">
              <a:solidFill>
                <a:srgbClr val="575757"/>
              </a:solidFill>
              <a:latin typeface="Meiryo UI" panose="020B0604030504040204" pitchFamily="50" charset="-128"/>
              <a:ea typeface="Meiryo UI" panose="020B0604030504040204" pitchFamily="50" charset="-128"/>
            </a:endParaRPr>
          </a:p>
          <a:p>
            <a:pPr defTabSz="960120">
              <a:defRPr/>
            </a:pPr>
            <a:r>
              <a:rPr kumimoji="1" lang="en-US" altLang="ja-JP" sz="1470" dirty="0">
                <a:solidFill>
                  <a:srgbClr val="575757"/>
                </a:solidFill>
                <a:latin typeface="Meiryo UI" panose="020B0604030504040204" pitchFamily="50" charset="-128"/>
                <a:ea typeface="Meiryo UI" panose="020B0604030504040204" pitchFamily="50" charset="-128"/>
              </a:rPr>
              <a:t>KPI</a:t>
            </a:r>
            <a:r>
              <a:rPr kumimoji="1" lang="ja-JP" altLang="en-US" sz="1470" dirty="0">
                <a:solidFill>
                  <a:srgbClr val="575757"/>
                </a:solidFill>
                <a:latin typeface="Meiryo UI" panose="020B0604030504040204" pitchFamily="50" charset="-128"/>
                <a:ea typeface="Meiryo UI" panose="020B0604030504040204" pitchFamily="50" charset="-128"/>
              </a:rPr>
              <a:t>１　</a:t>
            </a:r>
            <a:r>
              <a:rPr kumimoji="1" lang="ja-JP" altLang="en-US" sz="1470" dirty="0" smtClean="0">
                <a:solidFill>
                  <a:srgbClr val="575757"/>
                </a:solidFill>
                <a:latin typeface="Meiryo UI" panose="020B0604030504040204" pitchFamily="50" charset="-128"/>
                <a:ea typeface="Meiryo UI" panose="020B0604030504040204" pitchFamily="50" charset="-128"/>
              </a:rPr>
              <a:t>交流イベントの実施回数</a:t>
            </a:r>
            <a:endParaRPr kumimoji="1" lang="en-US" altLang="ja-JP" sz="1470" dirty="0">
              <a:solidFill>
                <a:srgbClr val="575757"/>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3AEB9EE-2821-50C2-75CE-BDE3AA4CAC7A}"/>
              </a:ext>
            </a:extLst>
          </p:cNvPr>
          <p:cNvSpPr txBox="1"/>
          <p:nvPr/>
        </p:nvSpPr>
        <p:spPr>
          <a:xfrm>
            <a:off x="672504" y="4246022"/>
            <a:ext cx="2448119" cy="1145866"/>
          </a:xfrm>
          <a:prstGeom prst="rect">
            <a:avLst/>
          </a:prstGeom>
          <a:noFill/>
          <a:ln w="28575" cap="rnd" cmpd="sng" algn="ctr">
            <a:solidFill>
              <a:srgbClr val="64A5CC"/>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ja-JP" altLang="en-US" sz="1470" dirty="0" smtClean="0">
                <a:solidFill>
                  <a:srgbClr val="575757"/>
                </a:solidFill>
                <a:latin typeface="Meiryo UI" panose="020B0604030504040204" pitchFamily="50" charset="-128"/>
                <a:ea typeface="Meiryo UI" panose="020B0604030504040204" pitchFamily="50" charset="-128"/>
              </a:rPr>
              <a:t>例</a:t>
            </a:r>
            <a:endParaRPr kumimoji="1" lang="en-US" altLang="ja-JP" sz="1470" dirty="0">
              <a:solidFill>
                <a:srgbClr val="575757"/>
              </a:solidFill>
              <a:latin typeface="Meiryo UI" panose="020B0604030504040204" pitchFamily="50" charset="-128"/>
              <a:ea typeface="Meiryo UI" panose="020B0604030504040204" pitchFamily="50" charset="-128"/>
            </a:endParaRPr>
          </a:p>
          <a:p>
            <a:pPr defTabSz="960120">
              <a:defRPr/>
            </a:pPr>
            <a:r>
              <a:rPr kumimoji="1" lang="en-US" altLang="ja-JP" sz="1470" dirty="0">
                <a:solidFill>
                  <a:srgbClr val="575757"/>
                </a:solidFill>
                <a:latin typeface="Meiryo UI" panose="020B0604030504040204" pitchFamily="50" charset="-128"/>
                <a:ea typeface="Meiryo UI" panose="020B0604030504040204" pitchFamily="50" charset="-128"/>
              </a:rPr>
              <a:t>KPI</a:t>
            </a:r>
            <a:r>
              <a:rPr kumimoji="1" lang="ja-JP" altLang="en-US" sz="1470" dirty="0" smtClean="0">
                <a:solidFill>
                  <a:srgbClr val="575757"/>
                </a:solidFill>
                <a:latin typeface="Meiryo UI" panose="020B0604030504040204" pitchFamily="50" charset="-128"/>
                <a:ea typeface="Meiryo UI" panose="020B0604030504040204" pitchFamily="50" charset="-128"/>
              </a:rPr>
              <a:t>２</a:t>
            </a:r>
            <a:r>
              <a:rPr kumimoji="1" lang="ja-JP" altLang="en-US" sz="1470" dirty="0">
                <a:solidFill>
                  <a:srgbClr val="575757"/>
                </a:solidFill>
                <a:latin typeface="Meiryo UI" panose="020B0604030504040204" pitchFamily="50" charset="-128"/>
                <a:ea typeface="Meiryo UI" panose="020B0604030504040204" pitchFamily="50" charset="-128"/>
              </a:rPr>
              <a:t>　</a:t>
            </a:r>
            <a:r>
              <a:rPr kumimoji="1" lang="ja-JP" altLang="en-US" sz="1470" dirty="0" smtClean="0">
                <a:solidFill>
                  <a:srgbClr val="575757"/>
                </a:solidFill>
                <a:latin typeface="Meiryo UI" panose="020B0604030504040204" pitchFamily="50" charset="-128"/>
                <a:ea typeface="Meiryo UI" panose="020B0604030504040204" pitchFamily="50" charset="-128"/>
              </a:rPr>
              <a:t>交流イベントの参加者数</a:t>
            </a:r>
            <a:endParaRPr kumimoji="1" lang="en-US" altLang="ja-JP" sz="1470" dirty="0">
              <a:solidFill>
                <a:srgbClr val="575757"/>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E14A1FAA-1EFA-0BC0-75A6-BACCBDAF83BC}"/>
              </a:ext>
            </a:extLst>
          </p:cNvPr>
          <p:cNvSpPr txBox="1"/>
          <p:nvPr/>
        </p:nvSpPr>
        <p:spPr>
          <a:xfrm>
            <a:off x="672504" y="5500567"/>
            <a:ext cx="2448119" cy="1145866"/>
          </a:xfrm>
          <a:prstGeom prst="rect">
            <a:avLst/>
          </a:prstGeom>
          <a:noFill/>
          <a:ln w="28575" cap="rnd" cmpd="sng" algn="ctr">
            <a:solidFill>
              <a:srgbClr val="64A5CC"/>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Meiryo UI" panose="020B0604030504040204" pitchFamily="50" charset="-128"/>
                <a:ea typeface="Meiryo UI" panose="020B0604030504040204" pitchFamily="50" charset="-128"/>
              </a:rPr>
              <a:t>XXXX</a:t>
            </a:r>
            <a:endParaRPr kumimoji="1" lang="en-US" sz="1470" dirty="0">
              <a:solidFill>
                <a:srgbClr val="575757"/>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BD05DFE-56D1-7A4E-965B-022495030799}"/>
              </a:ext>
            </a:extLst>
          </p:cNvPr>
          <p:cNvSpPr txBox="1"/>
          <p:nvPr/>
        </p:nvSpPr>
        <p:spPr>
          <a:xfrm>
            <a:off x="661500" y="6763694"/>
            <a:ext cx="2448119" cy="1145866"/>
          </a:xfrm>
          <a:prstGeom prst="rect">
            <a:avLst/>
          </a:prstGeom>
          <a:noFill/>
          <a:ln w="28575" cap="rnd" cmpd="sng" algn="ctr">
            <a:solidFill>
              <a:srgbClr val="64A5CC"/>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Meiryo UI" panose="020B0604030504040204" pitchFamily="50" charset="-128"/>
                <a:ea typeface="Meiryo UI" panose="020B0604030504040204" pitchFamily="50" charset="-128"/>
              </a:rPr>
              <a:t>XXXX</a:t>
            </a:r>
            <a:endParaRPr kumimoji="1" lang="en-US" sz="1470">
              <a:solidFill>
                <a:srgbClr val="575757"/>
              </a:solidFill>
              <a:latin typeface="Meiryo UI" panose="020B0604030504040204" pitchFamily="50" charset="-128"/>
              <a:ea typeface="Meiryo UI" panose="020B0604030504040204" pitchFamily="50" charset="-128"/>
            </a:endParaRPr>
          </a:p>
        </p:txBody>
      </p:sp>
      <p:sp>
        <p:nvSpPr>
          <p:cNvPr id="16" name="Textfeld 1">
            <a:extLst>
              <a:ext uri="{FF2B5EF4-FFF2-40B4-BE49-F238E27FC236}">
                <a16:creationId xmlns:a16="http://schemas.microsoft.com/office/drawing/2014/main" id="{30E9C756-5D96-8E88-80A4-23194D240142}"/>
              </a:ext>
            </a:extLst>
          </p:cNvPr>
          <p:cNvSpPr txBox="1"/>
          <p:nvPr>
            <p:custDataLst>
              <p:tags r:id="rId3"/>
            </p:custDataLst>
          </p:nvPr>
        </p:nvSpPr>
        <p:spPr>
          <a:xfrm>
            <a:off x="654002" y="2565199"/>
            <a:ext cx="2448119" cy="309017"/>
          </a:xfrm>
          <a:prstGeom prst="rect">
            <a:avLst/>
          </a:prstGeom>
          <a:solidFill>
            <a:srgbClr val="92D050"/>
          </a:solidFill>
        </p:spPr>
        <p:txBody>
          <a:bodyPr vert="horz" wrap="square" lIns="37800" tIns="37800" rIns="37800" bIns="37800" rtlCol="0" anchor="b">
            <a:noAutofit/>
          </a:bodyPr>
          <a:lstStyle/>
          <a:p>
            <a:pPr defTabSz="960120">
              <a:lnSpc>
                <a:spcPct val="90000"/>
              </a:lnSpc>
              <a:spcAft>
                <a:spcPts val="630"/>
              </a:spcAft>
              <a:defRPr/>
            </a:pPr>
            <a:r>
              <a:rPr lang="ja-JP" altLang="en-US"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成果 </a:t>
            </a:r>
            <a:r>
              <a:rPr lang="en-US" altLang="ja-JP"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a:t>
            </a:r>
            <a:r>
              <a:rPr lang="ja-JP" altLang="en-US"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アウトカム</a:t>
            </a:r>
            <a:r>
              <a:rPr lang="en-US" altLang="ja-JP"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 </a:t>
            </a:r>
            <a:r>
              <a:rPr lang="ja-JP" altLang="en-US"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指標</a:t>
            </a:r>
          </a:p>
        </p:txBody>
      </p:sp>
      <p:sp>
        <p:nvSpPr>
          <p:cNvPr id="17" name="Textfeld 1">
            <a:extLst>
              <a:ext uri="{FF2B5EF4-FFF2-40B4-BE49-F238E27FC236}">
                <a16:creationId xmlns:a16="http://schemas.microsoft.com/office/drawing/2014/main" id="{0D645918-9F4C-79B1-B715-ABAB4060E3CC}"/>
              </a:ext>
            </a:extLst>
          </p:cNvPr>
          <p:cNvSpPr txBox="1"/>
          <p:nvPr>
            <p:custDataLst>
              <p:tags r:id="rId4"/>
            </p:custDataLst>
          </p:nvPr>
        </p:nvSpPr>
        <p:spPr>
          <a:xfrm>
            <a:off x="3230526" y="2573597"/>
            <a:ext cx="1462589" cy="309017"/>
          </a:xfrm>
          <a:prstGeom prst="rect">
            <a:avLst/>
          </a:prstGeom>
          <a:solidFill>
            <a:srgbClr val="92D050"/>
          </a:solidFill>
        </p:spPr>
        <p:txBody>
          <a:bodyPr vert="horz" wrap="square" lIns="37800" tIns="37800" rIns="37800" bIns="37800" rtlCol="0" anchor="b">
            <a:noAutofit/>
          </a:bodyPr>
          <a:lstStyle/>
          <a:p>
            <a:pPr defTabSz="960120">
              <a:lnSpc>
                <a:spcPct val="90000"/>
              </a:lnSpc>
              <a:spcAft>
                <a:spcPts val="630"/>
              </a:spcAft>
              <a:defRPr/>
            </a:pPr>
            <a:r>
              <a:rPr lang="ja-JP" altLang="en-US" sz="168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現状値</a:t>
            </a:r>
          </a:p>
        </p:txBody>
      </p:sp>
      <p:sp>
        <p:nvSpPr>
          <p:cNvPr id="18" name="Textfeld 1">
            <a:extLst>
              <a:ext uri="{FF2B5EF4-FFF2-40B4-BE49-F238E27FC236}">
                <a16:creationId xmlns:a16="http://schemas.microsoft.com/office/drawing/2014/main" id="{EB37D090-B756-C9E8-A14B-FC7F1BB7DC7F}"/>
              </a:ext>
            </a:extLst>
          </p:cNvPr>
          <p:cNvSpPr txBox="1"/>
          <p:nvPr>
            <p:custDataLst>
              <p:tags r:id="rId5"/>
            </p:custDataLst>
          </p:nvPr>
        </p:nvSpPr>
        <p:spPr>
          <a:xfrm>
            <a:off x="4821519" y="2565199"/>
            <a:ext cx="1462590" cy="309017"/>
          </a:xfrm>
          <a:prstGeom prst="rect">
            <a:avLst/>
          </a:prstGeom>
          <a:solidFill>
            <a:srgbClr val="92D050"/>
          </a:solidFill>
        </p:spPr>
        <p:txBody>
          <a:bodyPr vert="horz" wrap="square" lIns="37800" tIns="37800" rIns="37800" bIns="37800" rtlCol="0" anchor="b">
            <a:noAutofit/>
          </a:bodyPr>
          <a:lstStyle/>
          <a:p>
            <a:pPr defTabSz="960120">
              <a:lnSpc>
                <a:spcPct val="90000"/>
              </a:lnSpc>
              <a:spcAft>
                <a:spcPts val="630"/>
              </a:spcAft>
              <a:defRPr/>
            </a:pPr>
            <a:r>
              <a:rPr lang="ja-JP" altLang="en-US" sz="168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目標値</a:t>
            </a:r>
          </a:p>
        </p:txBody>
      </p:sp>
      <p:sp>
        <p:nvSpPr>
          <p:cNvPr id="19" name="Textfeld 1">
            <a:extLst>
              <a:ext uri="{FF2B5EF4-FFF2-40B4-BE49-F238E27FC236}">
                <a16:creationId xmlns:a16="http://schemas.microsoft.com/office/drawing/2014/main" id="{0DA46B9B-A7E4-E8FE-8B00-882190725B40}"/>
              </a:ext>
            </a:extLst>
          </p:cNvPr>
          <p:cNvSpPr txBox="1"/>
          <p:nvPr>
            <p:custDataLst>
              <p:tags r:id="rId6"/>
            </p:custDataLst>
          </p:nvPr>
        </p:nvSpPr>
        <p:spPr>
          <a:xfrm>
            <a:off x="6412513" y="2565199"/>
            <a:ext cx="3572252" cy="309017"/>
          </a:xfrm>
          <a:prstGeom prst="rect">
            <a:avLst/>
          </a:prstGeom>
          <a:solidFill>
            <a:srgbClr val="92D050"/>
          </a:solidFill>
        </p:spPr>
        <p:txBody>
          <a:bodyPr vert="horz" wrap="square" lIns="37800" tIns="37800" rIns="37800" bIns="37800" rtlCol="0" anchor="b">
            <a:noAutofit/>
          </a:bodyPr>
          <a:lstStyle/>
          <a:p>
            <a:pPr defTabSz="960120">
              <a:lnSpc>
                <a:spcPct val="90000"/>
              </a:lnSpc>
              <a:spcAft>
                <a:spcPts val="630"/>
              </a:spcAft>
              <a:defRPr/>
            </a:pPr>
            <a:r>
              <a:rPr lang="ja-JP" altLang="en-US"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目標値設定の考え方</a:t>
            </a:r>
          </a:p>
        </p:txBody>
      </p:sp>
      <p:sp>
        <p:nvSpPr>
          <p:cNvPr id="21" name="Textfeld 1">
            <a:extLst>
              <a:ext uri="{FF2B5EF4-FFF2-40B4-BE49-F238E27FC236}">
                <a16:creationId xmlns:a16="http://schemas.microsoft.com/office/drawing/2014/main" id="{A7CA21FC-3A67-D59B-CA97-70F21816EAC6}"/>
              </a:ext>
            </a:extLst>
          </p:cNvPr>
          <p:cNvSpPr txBox="1"/>
          <p:nvPr>
            <p:custDataLst>
              <p:tags r:id="rId7"/>
            </p:custDataLst>
          </p:nvPr>
        </p:nvSpPr>
        <p:spPr>
          <a:xfrm>
            <a:off x="10090676" y="2565199"/>
            <a:ext cx="2050842" cy="309017"/>
          </a:xfrm>
          <a:prstGeom prst="rect">
            <a:avLst/>
          </a:prstGeom>
          <a:solidFill>
            <a:srgbClr val="92D050"/>
          </a:solidFill>
        </p:spPr>
        <p:txBody>
          <a:bodyPr vert="horz" wrap="square" lIns="37800" tIns="37800" rIns="37800" bIns="37800" rtlCol="0" anchor="b">
            <a:noAutofit/>
          </a:bodyPr>
          <a:lstStyle/>
          <a:p>
            <a:pPr defTabSz="960120">
              <a:lnSpc>
                <a:spcPct val="90000"/>
              </a:lnSpc>
              <a:spcAft>
                <a:spcPts val="630"/>
              </a:spcAft>
              <a:defRPr/>
            </a:pPr>
            <a:r>
              <a:rPr lang="ja-JP" altLang="en-US" sz="1680" kern="0" dirty="0">
                <a:solidFill>
                  <a:srgbClr val="FFFFFF"/>
                </a:solidFill>
                <a:latin typeface="Trebuchet MS" panose="020B0603020202020204" pitchFamily="34" charset="0"/>
                <a:ea typeface="Meiryo UI" panose="020B0604030504040204" pitchFamily="50" charset="-128"/>
                <a:sym typeface="Trebuchet MS" panose="020B0603020202020204" pitchFamily="34" charset="0"/>
              </a:rPr>
              <a:t>測定方法</a:t>
            </a:r>
          </a:p>
        </p:txBody>
      </p:sp>
      <p:sp>
        <p:nvSpPr>
          <p:cNvPr id="37" name="正方形/長方形 3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38" name="正方形/長方形 37">
            <a:extLst>
              <a:ext uri="{FF2B5EF4-FFF2-40B4-BE49-F238E27FC236}">
                <a16:creationId xmlns:a16="http://schemas.microsoft.com/office/drawing/2014/main" id="{BAA93152-F271-AEBE-3DAE-396803266C89}"/>
              </a:ext>
            </a:extLst>
          </p:cNvPr>
          <p:cNvSpPr/>
          <p:nvPr/>
        </p:nvSpPr>
        <p:spPr>
          <a:xfrm>
            <a:off x="253879" y="1109622"/>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提案</a:t>
            </a:r>
            <a:r>
              <a:rPr kumimoji="1" lang="ja-JP" altLang="en-US" sz="2000" b="1" kern="0" noProof="0" dirty="0">
                <a:solidFill>
                  <a:prstClr val="black"/>
                </a:solidFill>
                <a:latin typeface="Yu Gothic UI" panose="020B0500000000000000" pitchFamily="50" charset="-128"/>
                <a:ea typeface="Yu Gothic UI" panose="020B0500000000000000" pitchFamily="50" charset="-128"/>
              </a:rPr>
              <a:t>事業におけるロジックモデル</a:t>
            </a:r>
            <a:endParaRPr kumimoji="1" lang="en-US" altLang="ja-JP"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35" name="テキスト ボックス 34">
            <a:extLst>
              <a:ext uri="{FF2B5EF4-FFF2-40B4-BE49-F238E27FC236}">
                <a16:creationId xmlns:a16="http://schemas.microsoft.com/office/drawing/2014/main" id="{44DA3C04-1C28-ACB6-8FC3-6AD3D69C1EFE}"/>
              </a:ext>
            </a:extLst>
          </p:cNvPr>
          <p:cNvSpPr txBox="1"/>
          <p:nvPr/>
        </p:nvSpPr>
        <p:spPr>
          <a:xfrm>
            <a:off x="672504" y="1857019"/>
            <a:ext cx="11480018" cy="61141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ja-JP" altLang="en-US" sz="1470" dirty="0">
                <a:solidFill>
                  <a:srgbClr val="575757"/>
                </a:solidFill>
                <a:latin typeface="Trebuchet MS" panose="020B0603020202020204" pitchFamily="34" charset="0"/>
                <a:ea typeface="Meiryo UI" panose="020B0604030504040204" pitchFamily="50" charset="-128"/>
              </a:rPr>
              <a:t>事業・取組により得られるデータについても可能な限り記載してください。（現状地、目標値と目標値設置の考え方は提案時点で記載不要です）</a:t>
            </a:r>
            <a:endParaRPr kumimoji="1" lang="en-US" sz="1470" dirty="0">
              <a:solidFill>
                <a:srgbClr val="575757"/>
              </a:solidFill>
              <a:latin typeface="Trebuchet MS" panose="020B0603020202020204" pitchFamily="34" charset="0"/>
              <a:ea typeface="Meiryo UI" panose="020B0604030504040204" pitchFamily="50" charset="-128"/>
            </a:endParaRPr>
          </a:p>
        </p:txBody>
      </p:sp>
      <p:cxnSp>
        <p:nvCxnSpPr>
          <p:cNvPr id="40" name="Straight Connector 71">
            <a:extLst>
              <a:ext uri="{FF2B5EF4-FFF2-40B4-BE49-F238E27FC236}">
                <a16:creationId xmlns:a16="http://schemas.microsoft.com/office/drawing/2014/main" id="{6E78924F-5C00-8E09-D8E8-8B4B5C8E668C}"/>
              </a:ext>
            </a:extLst>
          </p:cNvPr>
          <p:cNvCxnSpPr>
            <a:cxnSpLocks/>
          </p:cNvCxnSpPr>
          <p:nvPr/>
        </p:nvCxnSpPr>
        <p:spPr>
          <a:xfrm>
            <a:off x="672504" y="7909560"/>
            <a:ext cx="1148001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CBD05DFE-56D1-7A4E-965B-022495030799}"/>
              </a:ext>
            </a:extLst>
          </p:cNvPr>
          <p:cNvSpPr txBox="1"/>
          <p:nvPr/>
        </p:nvSpPr>
        <p:spPr>
          <a:xfrm>
            <a:off x="661499" y="7958896"/>
            <a:ext cx="2448119" cy="1145866"/>
          </a:xfrm>
          <a:prstGeom prst="rect">
            <a:avLst/>
          </a:prstGeom>
          <a:noFill/>
          <a:ln w="28575" cap="rnd" cmpd="sng" algn="ctr">
            <a:solidFill>
              <a:srgbClr val="64A5CC"/>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Meiryo UI" panose="020B0604030504040204" pitchFamily="50" charset="-128"/>
                <a:ea typeface="Meiryo UI" panose="020B0604030504040204" pitchFamily="50" charset="-128"/>
              </a:rPr>
              <a:t>XXXX</a:t>
            </a:r>
            <a:endParaRPr kumimoji="1" lang="en-US" sz="1470">
              <a:solidFill>
                <a:srgbClr val="575757"/>
              </a:solidFill>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C23EABAC-9540-D822-A2E7-C91A02CE043D}"/>
              </a:ext>
            </a:extLst>
          </p:cNvPr>
          <p:cNvSpPr txBox="1"/>
          <p:nvPr/>
        </p:nvSpPr>
        <p:spPr>
          <a:xfrm>
            <a:off x="3247151" y="7959472"/>
            <a:ext cx="1462589"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endParaRPr kumimoji="1" lang="en-US" sz="1470">
              <a:solidFill>
                <a:srgbClr val="575757"/>
              </a:solidFill>
              <a:latin typeface="Trebuchet MS" panose="020B0603020202020204" pitchFamily="34" charset="0"/>
              <a:ea typeface="Meiryo UI" panose="020B0604030504040204" pitchFamily="50" charset="-128"/>
            </a:endParaRPr>
          </a:p>
        </p:txBody>
      </p:sp>
      <p:sp>
        <p:nvSpPr>
          <p:cNvPr id="47" name="テキスト ボックス 46">
            <a:extLst>
              <a:ext uri="{FF2B5EF4-FFF2-40B4-BE49-F238E27FC236}">
                <a16:creationId xmlns:a16="http://schemas.microsoft.com/office/drawing/2014/main" id="{2397C1CC-E192-62E0-E8F6-C364F80D28B4}"/>
              </a:ext>
            </a:extLst>
          </p:cNvPr>
          <p:cNvSpPr txBox="1"/>
          <p:nvPr/>
        </p:nvSpPr>
        <p:spPr>
          <a:xfrm>
            <a:off x="4751983" y="7956269"/>
            <a:ext cx="1462590"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a:solidFill>
                  <a:srgbClr val="575757"/>
                </a:solidFill>
                <a:latin typeface="Trebuchet MS" panose="020B0603020202020204" pitchFamily="34" charset="0"/>
                <a:ea typeface="Meiryo UI" panose="020B0604030504040204" pitchFamily="50" charset="-128"/>
              </a:rPr>
              <a:t>XXXX</a:t>
            </a:r>
          </a:p>
        </p:txBody>
      </p:sp>
      <p:sp>
        <p:nvSpPr>
          <p:cNvPr id="48" name="テキスト ボックス 47">
            <a:extLst>
              <a:ext uri="{FF2B5EF4-FFF2-40B4-BE49-F238E27FC236}">
                <a16:creationId xmlns:a16="http://schemas.microsoft.com/office/drawing/2014/main" id="{07C49607-D37F-1F71-B737-B31CC3B20153}"/>
              </a:ext>
            </a:extLst>
          </p:cNvPr>
          <p:cNvSpPr txBox="1"/>
          <p:nvPr/>
        </p:nvSpPr>
        <p:spPr>
          <a:xfrm>
            <a:off x="6397516" y="7956269"/>
            <a:ext cx="357225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endParaRPr kumimoji="1" lang="en-US" sz="1470" dirty="0">
              <a:solidFill>
                <a:srgbClr val="575757"/>
              </a:solidFill>
              <a:latin typeface="Trebuchet MS" panose="020B0603020202020204" pitchFamily="34" charset="0"/>
              <a:ea typeface="Meiryo UI" panose="020B0604030504040204" pitchFamily="50" charset="-128"/>
            </a:endParaRPr>
          </a:p>
        </p:txBody>
      </p:sp>
      <p:sp>
        <p:nvSpPr>
          <p:cNvPr id="53" name="テキスト ボックス 52">
            <a:extLst>
              <a:ext uri="{FF2B5EF4-FFF2-40B4-BE49-F238E27FC236}">
                <a16:creationId xmlns:a16="http://schemas.microsoft.com/office/drawing/2014/main" id="{58FBD06B-51EE-C332-587B-68F6DA2E3E9D}"/>
              </a:ext>
            </a:extLst>
          </p:cNvPr>
          <p:cNvSpPr txBox="1"/>
          <p:nvPr/>
        </p:nvSpPr>
        <p:spPr>
          <a:xfrm>
            <a:off x="10081103" y="7998502"/>
            <a:ext cx="2050842" cy="11458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t" anchorCtr="0" forceAA="0" compatLnSpc="1">
            <a:prstTxWarp prst="textNoShape">
              <a:avLst/>
            </a:prstTxWarp>
            <a:noAutofit/>
          </a:bodyPr>
          <a:lstStyle/>
          <a:p>
            <a:pPr defTabSz="960120">
              <a:defRPr/>
            </a:pPr>
            <a:r>
              <a:rPr kumimoji="1" lang="en-US" altLang="ja-JP" sz="1470" dirty="0">
                <a:solidFill>
                  <a:srgbClr val="575757"/>
                </a:solidFill>
                <a:latin typeface="Trebuchet MS" panose="020B0603020202020204" pitchFamily="34" charset="0"/>
                <a:ea typeface="Meiryo UI" panose="020B0604030504040204" pitchFamily="50" charset="-128"/>
              </a:rPr>
              <a:t>XXXX</a:t>
            </a:r>
            <a:endParaRPr kumimoji="1" lang="en-US" sz="1470" dirty="0">
              <a:solidFill>
                <a:srgbClr val="575757"/>
              </a:solidFill>
              <a:latin typeface="Trebuchet MS" panose="020B0603020202020204" pitchFamily="34" charset="0"/>
              <a:ea typeface="Meiryo UI" panose="020B0604030504040204" pitchFamily="50" charset="-128"/>
            </a:endParaRPr>
          </a:p>
        </p:txBody>
      </p:sp>
      <p:sp>
        <p:nvSpPr>
          <p:cNvPr id="2" name="タイトル 5">
            <a:extLst>
              <a:ext uri="{FF2B5EF4-FFF2-40B4-BE49-F238E27FC236}">
                <a16:creationId xmlns:a16="http://schemas.microsoft.com/office/drawing/2014/main" id="{60395C59-7B0C-4E6E-7705-A47E60C7A056}"/>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3" name="タイトル 5">
            <a:extLst>
              <a:ext uri="{FF2B5EF4-FFF2-40B4-BE49-F238E27FC236}">
                <a16:creationId xmlns:a16="http://schemas.microsoft.com/office/drawing/2014/main" id="{C47EA59D-50BD-6483-1B43-98B99181FF5B}"/>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rPr>
              <a:t>ロジックモデル</a:t>
            </a:r>
          </a:p>
        </p:txBody>
      </p:sp>
    </p:spTree>
    <p:extLst>
      <p:ext uri="{BB962C8B-B14F-4D97-AF65-F5344CB8AC3E}">
        <p14:creationId xmlns:p14="http://schemas.microsoft.com/office/powerpoint/2010/main" val="17519190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5">
            <a:extLst>
              <a:ext uri="{FF2B5EF4-FFF2-40B4-BE49-F238E27FC236}">
                <a16:creationId xmlns:a16="http://schemas.microsoft.com/office/drawing/2014/main" id="{F3660DE7-EF99-6E66-59FB-52B75F8C0369}"/>
              </a:ext>
            </a:extLst>
          </p:cNvPr>
          <p:cNvSpPr txBox="1">
            <a:spLocks/>
          </p:cNvSpPr>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rPr>
              <a:t>実施スケジュール・概算事業費</a:t>
            </a:r>
          </a:p>
        </p:txBody>
      </p:sp>
      <p:sp>
        <p:nvSpPr>
          <p:cNvPr id="7" name="正方形/長方形 6">
            <a:extLst>
              <a:ext uri="{FF2B5EF4-FFF2-40B4-BE49-F238E27FC236}">
                <a16:creationId xmlns:a16="http://schemas.microsoft.com/office/drawing/2014/main" id="{A0B0C323-3E4F-53CC-37D4-4CF8905628C0}"/>
              </a:ext>
            </a:extLst>
          </p:cNvPr>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8" name="正方形/長方形 17">
            <a:extLst>
              <a:ext uri="{FF2B5EF4-FFF2-40B4-BE49-F238E27FC236}">
                <a16:creationId xmlns:a16="http://schemas.microsoft.com/office/drawing/2014/main" id="{5B49A246-808A-B7BB-0484-A831393B81C8}"/>
              </a:ext>
            </a:extLst>
          </p:cNvPr>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36" name="正方形/長方形 35">
            <a:extLst>
              <a:ext uri="{FF2B5EF4-FFF2-40B4-BE49-F238E27FC236}">
                <a16:creationId xmlns:a16="http://schemas.microsoft.com/office/drawing/2014/main" id="{BAA93152-F271-AEBE-3DAE-396803266C89}"/>
              </a:ext>
            </a:extLst>
          </p:cNvPr>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Calibri Light"/>
                <a:ea typeface="Yu Gothic UI"/>
              </a:rPr>
              <a:t>実施スケジュール</a:t>
            </a:r>
            <a:endParaRPr kumimoji="1" lang="en-US" altLang="ja-JP" sz="2000" b="1" kern="0" dirty="0">
              <a:solidFill>
                <a:prstClr val="black"/>
              </a:solidFill>
              <a:latin typeface="Calibri Light"/>
              <a:ea typeface="Yu Gothic UI"/>
            </a:endParaRPr>
          </a:p>
        </p:txBody>
      </p:sp>
      <p:sp>
        <p:nvSpPr>
          <p:cNvPr id="37" name="正方形/長方形 36">
            <a:extLst>
              <a:ext uri="{FF2B5EF4-FFF2-40B4-BE49-F238E27FC236}">
                <a16:creationId xmlns:a16="http://schemas.microsoft.com/office/drawing/2014/main" id="{66E24310-D8AB-FC08-2BCB-C470B3B5CA86}"/>
              </a:ext>
            </a:extLst>
          </p:cNvPr>
          <p:cNvSpPr/>
          <p:nvPr/>
        </p:nvSpPr>
        <p:spPr>
          <a:xfrm>
            <a:off x="257162" y="1349337"/>
            <a:ext cx="12287276" cy="6326888"/>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提案</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事業のスケジュールを下記の例を参考にご記載ください。</a:t>
            </a:r>
            <a:endParaRPr kumimoji="1" lang="en-US" altLang="ja-JP" sz="1600" b="0" i="0" u="none" strike="noStrike" kern="0" cap="none" spc="0" normalizeH="0" baseline="0" noProof="0" dirty="0">
              <a:ln>
                <a:noFill/>
              </a:ln>
              <a:solidFill>
                <a:prstClr val="black"/>
              </a:solidFill>
              <a:effectLst/>
              <a:uLnTx/>
              <a:uFillTx/>
              <a:latin typeface="Calibri Light"/>
              <a:ea typeface="Yu Gothic UI"/>
              <a:cs typeface="+mn-cs"/>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また、複数個のマイルストーンを設定してください。</a:t>
            </a:r>
            <a:endParaRPr kumimoji="1" lang="en-US" altLang="ja-JP" sz="1600" kern="0" dirty="0">
              <a:solidFill>
                <a:prstClr val="black"/>
              </a:solidFill>
              <a:latin typeface="Calibri Light"/>
              <a:ea typeface="Yu Gothic UI"/>
            </a:endParaRPr>
          </a:p>
        </p:txBody>
      </p:sp>
      <p:graphicFrame>
        <p:nvGraphicFramePr>
          <p:cNvPr id="4" name="表 3">
            <a:extLst>
              <a:ext uri="{FF2B5EF4-FFF2-40B4-BE49-F238E27FC236}">
                <a16:creationId xmlns:a16="http://schemas.microsoft.com/office/drawing/2014/main" id="{FA2055E3-A782-FB17-2021-B097589FA264}"/>
              </a:ext>
            </a:extLst>
          </p:cNvPr>
          <p:cNvGraphicFramePr>
            <a:graphicFrameLocks noGrp="1"/>
          </p:cNvGraphicFramePr>
          <p:nvPr>
            <p:extLst>
              <p:ext uri="{D42A27DB-BD31-4B8C-83A1-F6EECF244321}">
                <p14:modId xmlns:p14="http://schemas.microsoft.com/office/powerpoint/2010/main" val="2836683291"/>
              </p:ext>
            </p:extLst>
          </p:nvPr>
        </p:nvGraphicFramePr>
        <p:xfrm>
          <a:off x="493383" y="2165933"/>
          <a:ext cx="11814833" cy="5269333"/>
        </p:xfrm>
        <a:graphic>
          <a:graphicData uri="http://schemas.openxmlformats.org/drawingml/2006/table">
            <a:tbl>
              <a:tblPr bandRow="1">
                <a:tableStyleId>{5C22544A-7EE6-4342-B048-85BDC9FD1C3A}</a:tableStyleId>
              </a:tblPr>
              <a:tblGrid>
                <a:gridCol w="1290995">
                  <a:extLst>
                    <a:ext uri="{9D8B030D-6E8A-4147-A177-3AD203B41FA5}">
                      <a16:colId xmlns:a16="http://schemas.microsoft.com/office/drawing/2014/main" val="944662088"/>
                    </a:ext>
                  </a:extLst>
                </a:gridCol>
                <a:gridCol w="883316">
                  <a:extLst>
                    <a:ext uri="{9D8B030D-6E8A-4147-A177-3AD203B41FA5}">
                      <a16:colId xmlns:a16="http://schemas.microsoft.com/office/drawing/2014/main" val="2807267548"/>
                    </a:ext>
                  </a:extLst>
                </a:gridCol>
                <a:gridCol w="593461">
                  <a:extLst>
                    <a:ext uri="{9D8B030D-6E8A-4147-A177-3AD203B41FA5}">
                      <a16:colId xmlns:a16="http://schemas.microsoft.com/office/drawing/2014/main" val="1414043543"/>
                    </a:ext>
                  </a:extLst>
                </a:gridCol>
                <a:gridCol w="782979">
                  <a:extLst>
                    <a:ext uri="{9D8B030D-6E8A-4147-A177-3AD203B41FA5}">
                      <a16:colId xmlns:a16="http://schemas.microsoft.com/office/drawing/2014/main" val="3133212191"/>
                    </a:ext>
                  </a:extLst>
                </a:gridCol>
                <a:gridCol w="782979">
                  <a:extLst>
                    <a:ext uri="{9D8B030D-6E8A-4147-A177-3AD203B41FA5}">
                      <a16:colId xmlns:a16="http://schemas.microsoft.com/office/drawing/2014/main" val="2388381485"/>
                    </a:ext>
                  </a:extLst>
                </a:gridCol>
                <a:gridCol w="782979">
                  <a:extLst>
                    <a:ext uri="{9D8B030D-6E8A-4147-A177-3AD203B41FA5}">
                      <a16:colId xmlns:a16="http://schemas.microsoft.com/office/drawing/2014/main" val="3662245674"/>
                    </a:ext>
                  </a:extLst>
                </a:gridCol>
                <a:gridCol w="782979">
                  <a:extLst>
                    <a:ext uri="{9D8B030D-6E8A-4147-A177-3AD203B41FA5}">
                      <a16:colId xmlns:a16="http://schemas.microsoft.com/office/drawing/2014/main" val="2420671441"/>
                    </a:ext>
                  </a:extLst>
                </a:gridCol>
                <a:gridCol w="782979">
                  <a:extLst>
                    <a:ext uri="{9D8B030D-6E8A-4147-A177-3AD203B41FA5}">
                      <a16:colId xmlns:a16="http://schemas.microsoft.com/office/drawing/2014/main" val="741300398"/>
                    </a:ext>
                  </a:extLst>
                </a:gridCol>
                <a:gridCol w="782979">
                  <a:extLst>
                    <a:ext uri="{9D8B030D-6E8A-4147-A177-3AD203B41FA5}">
                      <a16:colId xmlns:a16="http://schemas.microsoft.com/office/drawing/2014/main" val="3856447726"/>
                    </a:ext>
                  </a:extLst>
                </a:gridCol>
                <a:gridCol w="782979">
                  <a:extLst>
                    <a:ext uri="{9D8B030D-6E8A-4147-A177-3AD203B41FA5}">
                      <a16:colId xmlns:a16="http://schemas.microsoft.com/office/drawing/2014/main" val="989849336"/>
                    </a:ext>
                  </a:extLst>
                </a:gridCol>
                <a:gridCol w="782979">
                  <a:extLst>
                    <a:ext uri="{9D8B030D-6E8A-4147-A177-3AD203B41FA5}">
                      <a16:colId xmlns:a16="http://schemas.microsoft.com/office/drawing/2014/main" val="663295363"/>
                    </a:ext>
                  </a:extLst>
                </a:gridCol>
                <a:gridCol w="782979">
                  <a:extLst>
                    <a:ext uri="{9D8B030D-6E8A-4147-A177-3AD203B41FA5}">
                      <a16:colId xmlns:a16="http://schemas.microsoft.com/office/drawing/2014/main" val="769298672"/>
                    </a:ext>
                  </a:extLst>
                </a:gridCol>
                <a:gridCol w="1000125">
                  <a:extLst>
                    <a:ext uri="{9D8B030D-6E8A-4147-A177-3AD203B41FA5}">
                      <a16:colId xmlns:a16="http://schemas.microsoft.com/office/drawing/2014/main" val="310204835"/>
                    </a:ext>
                  </a:extLst>
                </a:gridCol>
                <a:gridCol w="1000125">
                  <a:extLst>
                    <a:ext uri="{9D8B030D-6E8A-4147-A177-3AD203B41FA5}">
                      <a16:colId xmlns:a16="http://schemas.microsoft.com/office/drawing/2014/main" val="844397155"/>
                    </a:ext>
                  </a:extLst>
                </a:gridCol>
              </a:tblGrid>
              <a:tr h="0">
                <a:tc gridSpan="3">
                  <a:txBody>
                    <a:bodyPr/>
                    <a:lstStyle/>
                    <a:p>
                      <a:endParaRPr kumimoji="1" lang="ja-JP" altLang="en-US"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9">
                  <a:txBody>
                    <a:bodyPr/>
                    <a:lstStyle/>
                    <a:p>
                      <a:r>
                        <a:rPr kumimoji="1" lang="en-US" altLang="ja-JP" sz="2000" b="1" dirty="0"/>
                        <a:t>2025</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en-US" altLang="ja-JP" sz="2000" b="1" dirty="0"/>
                        <a:t>2025</a:t>
                      </a:r>
                      <a:r>
                        <a:rPr kumimoji="1" lang="ja-JP" altLang="en-US" sz="2000" b="1" dirty="0"/>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2025</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kumimoji="1" lang="en-US" altLang="ja-JP" sz="2000" b="1" dirty="0"/>
                        <a:t>2026</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1458022322"/>
                  </a:ext>
                </a:extLst>
              </a:tr>
              <a:tr h="453493">
                <a:tc gridSpan="3">
                  <a:txBody>
                    <a:bodyPr/>
                    <a:lstStyle/>
                    <a:p>
                      <a:r>
                        <a:rPr kumimoji="1" lang="ja-JP" altLang="en-US" sz="1600" b="1" dirty="0"/>
                        <a:t>実施概要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7</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8</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9</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10</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11</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12</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2</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3</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3230444"/>
                  </a:ext>
                </a:extLst>
              </a:tr>
              <a:tr h="822960">
                <a:tc>
                  <a:txBody>
                    <a:bodyPr/>
                    <a:lstStyle/>
                    <a:p>
                      <a:r>
                        <a:rPr kumimoji="1" lang="ja-JP" altLang="en-US" sz="1600" dirty="0"/>
                        <a:t>１．</a:t>
                      </a:r>
                      <a:r>
                        <a:rPr kumimoji="1" lang="en-US" altLang="ja-JP" sz="1600" dirty="0"/>
                        <a:t>XXXXXXXXXXXXXXXXX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dirty="0"/>
                        <a:t>1.1 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dirty="0"/>
                        <a:t>XXXXXXX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8652112"/>
                  </a:ext>
                </a:extLst>
              </a:tr>
              <a:tr h="822960">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215136"/>
                  </a:ext>
                </a:extLst>
              </a:tr>
              <a:tr h="822960">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8490360"/>
                  </a:ext>
                </a:extLst>
              </a:tr>
              <a:tr h="822960">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6371076"/>
                  </a:ext>
                </a:extLst>
              </a:tr>
              <a:tr h="822960">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2994071"/>
                  </a:ext>
                </a:extLst>
              </a:tr>
            </a:tbl>
          </a:graphicData>
        </a:graphic>
      </p:graphicFrame>
      <p:sp>
        <p:nvSpPr>
          <p:cNvPr id="6" name="矢印: 五方向 5">
            <a:extLst>
              <a:ext uri="{FF2B5EF4-FFF2-40B4-BE49-F238E27FC236}">
                <a16:creationId xmlns:a16="http://schemas.microsoft.com/office/drawing/2014/main" id="{294F82C5-4898-5476-470C-DFBE57BCE162}"/>
              </a:ext>
            </a:extLst>
          </p:cNvPr>
          <p:cNvSpPr/>
          <p:nvPr/>
        </p:nvSpPr>
        <p:spPr bwMode="gray">
          <a:xfrm>
            <a:off x="3376120" y="3612482"/>
            <a:ext cx="1431677"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9" name="矢印: 五方向 8">
            <a:extLst>
              <a:ext uri="{FF2B5EF4-FFF2-40B4-BE49-F238E27FC236}">
                <a16:creationId xmlns:a16="http://schemas.microsoft.com/office/drawing/2014/main" id="{6ED0D295-6147-B0AD-0D62-1EB36AF13D51}"/>
              </a:ext>
            </a:extLst>
          </p:cNvPr>
          <p:cNvSpPr/>
          <p:nvPr/>
        </p:nvSpPr>
        <p:spPr bwMode="gray">
          <a:xfrm>
            <a:off x="3722987" y="4565677"/>
            <a:ext cx="2169619"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3199D84F-C14E-25D1-7DEA-F677BFEB77A2}"/>
              </a:ext>
            </a:extLst>
          </p:cNvPr>
          <p:cNvSpPr/>
          <p:nvPr/>
        </p:nvSpPr>
        <p:spPr bwMode="gray">
          <a:xfrm>
            <a:off x="5033285" y="5273469"/>
            <a:ext cx="1367514"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タイトル 5">
            <a:extLst>
              <a:ext uri="{FF2B5EF4-FFF2-40B4-BE49-F238E27FC236}">
                <a16:creationId xmlns:a16="http://schemas.microsoft.com/office/drawing/2014/main" id="{357A9287-9C88-F44B-A7BB-CFE411B8595E}"/>
              </a:ext>
            </a:extLst>
          </p:cNvPr>
          <p:cNvSpPr txBox="1">
            <a:spLocks/>
          </p:cNvSpPr>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先導的モデル事業提案様式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2" name="正方形/長方形 11">
            <a:extLst>
              <a:ext uri="{FF2B5EF4-FFF2-40B4-BE49-F238E27FC236}">
                <a16:creationId xmlns:a16="http://schemas.microsoft.com/office/drawing/2014/main" id="{8D3CAE2F-8E3D-308C-F597-7D9D1B0A0B31}"/>
              </a:ext>
            </a:extLst>
          </p:cNvPr>
          <p:cNvSpPr/>
          <p:nvPr/>
        </p:nvSpPr>
        <p:spPr>
          <a:xfrm>
            <a:off x="257161" y="7932787"/>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Calibri Light"/>
                <a:ea typeface="Yu Gothic UI"/>
              </a:rPr>
              <a:t>概算事業費</a:t>
            </a:r>
            <a:endParaRPr kumimoji="1" lang="en-US" altLang="ja-JP" sz="2000" b="1" kern="0" dirty="0">
              <a:solidFill>
                <a:prstClr val="black"/>
              </a:solidFill>
              <a:latin typeface="Calibri Light"/>
              <a:ea typeface="Yu Gothic UI"/>
            </a:endParaRPr>
          </a:p>
        </p:txBody>
      </p:sp>
      <p:sp>
        <p:nvSpPr>
          <p:cNvPr id="13" name="正方形/長方形 12">
            <a:extLst>
              <a:ext uri="{FF2B5EF4-FFF2-40B4-BE49-F238E27FC236}">
                <a16:creationId xmlns:a16="http://schemas.microsoft.com/office/drawing/2014/main" id="{E78BD4CF-6BC9-0B22-BB77-7D28003119DC}"/>
              </a:ext>
            </a:extLst>
          </p:cNvPr>
          <p:cNvSpPr/>
          <p:nvPr/>
        </p:nvSpPr>
        <p:spPr>
          <a:xfrm>
            <a:off x="257160" y="8355857"/>
            <a:ext cx="12287276" cy="844872"/>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提案事業を実施する際の概算費用をイニシャルとランニング（年）に分けて記載ください</a:t>
            </a:r>
            <a:endParaRPr kumimoji="1" lang="en-US" altLang="ja-JP" sz="1600" kern="0" dirty="0">
              <a:solidFill>
                <a:prstClr val="black"/>
              </a:solidFill>
              <a:latin typeface="Calibri Light"/>
              <a:ea typeface="Yu Gothic UI"/>
            </a:endParaRP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Calibri Light"/>
                <a:ea typeface="Yu Gothic UI"/>
              </a:rPr>
              <a:t>（例）イニシャル</a:t>
            </a:r>
            <a:r>
              <a:rPr kumimoji="1" lang="en-US" altLang="ja-JP" sz="1600" kern="0" dirty="0">
                <a:solidFill>
                  <a:prstClr val="black"/>
                </a:solidFill>
                <a:latin typeface="Calibri Light"/>
                <a:ea typeface="Yu Gothic UI"/>
              </a:rPr>
              <a:t>5,000</a:t>
            </a:r>
            <a:r>
              <a:rPr kumimoji="1" lang="ja-JP" altLang="en-US" sz="1600" kern="0" dirty="0">
                <a:solidFill>
                  <a:prstClr val="black"/>
                </a:solidFill>
                <a:latin typeface="Calibri Light"/>
                <a:ea typeface="Yu Gothic UI"/>
              </a:rPr>
              <a:t>千円・ランニング</a:t>
            </a:r>
            <a:r>
              <a:rPr kumimoji="1" lang="en-US" altLang="ja-JP" sz="1600" kern="0" dirty="0">
                <a:solidFill>
                  <a:prstClr val="black"/>
                </a:solidFill>
                <a:latin typeface="Calibri Light"/>
                <a:ea typeface="Yu Gothic UI"/>
              </a:rPr>
              <a:t>1,000</a:t>
            </a:r>
            <a:r>
              <a:rPr kumimoji="1" lang="ja-JP" altLang="en-US" sz="1600" kern="0" dirty="0">
                <a:solidFill>
                  <a:prstClr val="black"/>
                </a:solidFill>
                <a:latin typeface="Calibri Light"/>
                <a:ea typeface="Yu Gothic UI"/>
              </a:rPr>
              <a:t>千円</a:t>
            </a:r>
            <a:r>
              <a:rPr kumimoji="1" lang="en-US" altLang="ja-JP" sz="1600" kern="0" dirty="0">
                <a:solidFill>
                  <a:prstClr val="black"/>
                </a:solidFill>
                <a:latin typeface="Calibri Light"/>
                <a:ea typeface="Yu Gothic UI"/>
              </a:rPr>
              <a:t>/</a:t>
            </a:r>
            <a:r>
              <a:rPr kumimoji="1" lang="ja-JP" altLang="en-US" sz="1600" kern="0" dirty="0">
                <a:solidFill>
                  <a:prstClr val="black"/>
                </a:solidFill>
                <a:latin typeface="Calibri Light"/>
                <a:ea typeface="Yu Gothic UI"/>
              </a:rPr>
              <a:t>年など</a:t>
            </a:r>
          </a:p>
        </p:txBody>
      </p:sp>
    </p:spTree>
    <p:extLst>
      <p:ext uri="{BB962C8B-B14F-4D97-AF65-F5344CB8AC3E}">
        <p14:creationId xmlns:p14="http://schemas.microsoft.com/office/powerpoint/2010/main" val="15693260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mKXGd9msG_3l8BRh6u_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mtq9UyeUZpqeHzIFLE22q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9.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83d32f4-ec49-44a5-af86-c22e26b8baa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4C27B1B1ACD88468FD3E37DEC4DB111" ma:contentTypeVersion="12" ma:contentTypeDescription="新しいドキュメントを作成します。" ma:contentTypeScope="" ma:versionID="8642d9dc07dd23768df1ebe065f813f8">
  <xsd:schema xmlns:xsd="http://www.w3.org/2001/XMLSchema" xmlns:xs="http://www.w3.org/2001/XMLSchema" xmlns:p="http://schemas.microsoft.com/office/2006/metadata/properties" xmlns:ns2="f83d32f4-ec49-44a5-af86-c22e26b8baae" xmlns:ns3="9fbd1c46-57fc-4e80-8e58-4cd2f8d5d020" targetNamespace="http://schemas.microsoft.com/office/2006/metadata/properties" ma:root="true" ma:fieldsID="f5c25c2472c48949a8ba104eb3aa1b5d" ns2:_="" ns3:_="">
    <xsd:import namespace="f83d32f4-ec49-44a5-af86-c22e26b8baae"/>
    <xsd:import namespace="9fbd1c46-57fc-4e80-8e58-4cd2f8d5d0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3d32f4-ec49-44a5-af86-c22e26b8ba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a7e612c9-6bc2-4732-acb5-216457acc343"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bd1c46-57fc-4e80-8e58-4cd2f8d5d020"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1BEEA9-ABAB-43D1-884B-292AE78DDB91}">
  <ds:schemaRefs>
    <ds:schemaRef ds:uri="http://purl.org/dc/elements/1.1/"/>
    <ds:schemaRef ds:uri="http://schemas.microsoft.com/office/2006/documentManagement/types"/>
    <ds:schemaRef ds:uri="http://purl.org/dc/terms/"/>
    <ds:schemaRef ds:uri="http://schemas.openxmlformats.org/package/2006/metadata/core-properties"/>
    <ds:schemaRef ds:uri="f83d32f4-ec49-44a5-af86-c22e26b8baae"/>
    <ds:schemaRef ds:uri="http://purl.org/dc/dcmitype/"/>
    <ds:schemaRef ds:uri="http://schemas.microsoft.com/office/infopath/2007/PartnerControls"/>
    <ds:schemaRef ds:uri="9fbd1c46-57fc-4e80-8e58-4cd2f8d5d020"/>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C956FF0-50DD-4D68-915F-42B49769F2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3d32f4-ec49-44a5-af86-c22e26b8baae"/>
    <ds:schemaRef ds:uri="9fbd1c46-57fc-4e80-8e58-4cd2f8d5d0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BB78C8-7391-4A38-9218-547C0B3CD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TotalTime>
  <Words>839</Words>
  <Application>Microsoft Office PowerPoint</Application>
  <PresentationFormat>A3 297x420 mm</PresentationFormat>
  <Paragraphs>126</Paragraphs>
  <Slides>8</Slides>
  <Notes>4</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9" baseType="lpstr">
      <vt:lpstr>Meiryo UI</vt:lpstr>
      <vt:lpstr>Yu Gothic UI</vt:lpstr>
      <vt:lpstr>游ゴシック</vt:lpstr>
      <vt:lpstr>游ゴシック Light</vt:lpstr>
      <vt:lpstr>Arial</vt:lpstr>
      <vt:lpstr>Calibri</vt:lpstr>
      <vt:lpstr>Calibri Light</vt:lpstr>
      <vt:lpstr>Trebuchet MS</vt:lpstr>
      <vt:lpstr>Wingdings</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中村　圭勇</cp:lastModifiedBy>
  <cp:revision>2</cp:revision>
  <dcterms:modified xsi:type="dcterms:W3CDTF">2024-10-09T06:22:21Z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0x010100970125DDD1A9AB4998E78B5464A644C7</vt:lpwstr>
  </property>
  <property fmtid="{D5CDD505-2E9C-101B-9397-08002B2CF9AE}" pid="3" name="MSIP_Label_ea60d57e-af5b-4752-ac57-3e4f28ca11dc_Enabled">
    <vt:lpwstr>true</vt:lpwstr>
  </property>
  <property fmtid="{D5CDD505-2E9C-101B-9397-08002B2CF9AE}" pid="4" name="MSIP_Label_ea60d57e-af5b-4752-ac57-3e4f28ca11dc_SetDate">
    <vt:lpwstr>2022-04-26T21:57:05Z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5b904267-8d52-4e2c-abfa-d8a7ca26e1ac</vt:lpwstr>
  </property>
  <property fmtid="{D5CDD505-2E9C-101B-9397-08002B2CF9AE}" pid="9" name="MSIP_Label_ea60d57e-af5b-4752-ac57-3e4f28ca11dc_ContentBits">
    <vt:lpwstr>0</vt:lpwstr>
  </property>
  <property fmtid="{D5CDD505-2E9C-101B-9397-08002B2CF9AE}" pid="10" name="MediaServiceImageTags">
    <vt:lpwstr/>
  </property>
</Properties>
</file>