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0" saveSubsetFonts="1">
  <p:sldMasterIdLst>
    <p:sldMasterId id="2147483660" r:id="rId2"/>
  </p:sldMasterIdLst>
  <p:notesMasterIdLst>
    <p:notesMasterId r:id="rId3"/>
  </p:notesMasterIdLst>
  <p:sldIdLst>
    <p:sldId id="351" r:id="rId4"/>
    <p:sldId id="358" r:id="rId5"/>
    <p:sldId id="357" r:id="rId6"/>
    <p:sldId id="356" r:id="rId7"/>
    <p:sldId id="355" r:id="rId8"/>
    <p:sldId id="354" r:id="rId9"/>
    <p:sldId id="353" r:id="rId10"/>
  </p:sldIdLst>
  <p:sldSz cx="9144000" cy="5143500" type="screen16x9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/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4"/>
    <p:restoredTop sz="94660"/>
  </p:normalViewPr>
  <p:slideViewPr>
    <p:cSldViewPr>
      <p:cViewPr varScale="1">
        <p:scale>
          <a:sx n="152" d="100"/>
          <a:sy n="152" d="100"/>
        </p:scale>
        <p:origin x="-41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Relationship Id="rId10" Type="http://schemas.openxmlformats.org/officeDocument/2006/relationships/slide" Target="slides/slide7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3" name="四角形 24"/>
          <p:cNvSpPr>
            <a:spLocks noGrp="1" noRot="1" noChangeAspect="1"/>
          </p:cNvSpPr>
          <p:nvPr>
            <p:ph type="sldImg" idx="2"/>
          </p:nvPr>
        </p:nvSpPr>
        <p:spPr>
          <a:prstGeom prst="rect"/>
        </p:spPr>
        <p:txBody>
          <a:bodyPr/>
          <a:p>
            <a:endParaRPr kumimoji="1" lang="ja-JP" altLang="en-US"/>
          </a:p>
        </p:txBody>
      </p:sp>
      <p:sp>
        <p:nvSpPr>
          <p:cNvPr id="1134" name="四角形 25"/>
          <p:cNvSpPr>
            <a:spLocks noGrp="1"/>
          </p:cNvSpPr>
          <p:nvPr>
            <p:ph type="body" sz="quarter" idx="3"/>
          </p:nvPr>
        </p:nvSpPr>
        <p:spPr>
          <a:prstGeom prst="rect"/>
        </p:spPr>
        <p:txBody>
          <a:bodyPr/>
          <a:p>
            <a:endParaRPr kumimoji="1" lang="ja-JP" altLang="en-US"/>
          </a:p>
        </p:txBody>
      </p:sp>
      <p:sp>
        <p:nvSpPr>
          <p:cNvPr id="1135" name="四角形 26"/>
          <p:cNvSpPr>
            <a:spLocks noGrp="1"/>
          </p:cNvSpPr>
          <p:nvPr>
            <p:ph type="sldNum" sz="quarter" idx="5"/>
          </p:nvPr>
        </p:nvSpPr>
        <p:spPr>
          <a:prstGeom prst="rect"/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457200" y="1239602"/>
            <a:ext cx="8229600" cy="1008112"/>
          </a:xfrm>
        </p:spPr>
        <p:txBody>
          <a:bodyPr/>
          <a:lstStyle>
            <a:lvl1pPr>
              <a:defRPr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457200" y="2319722"/>
            <a:ext cx="8229600" cy="172819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302610"/>
            <a:ext cx="8229600" cy="3177352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27398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27398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 dirty="0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02610"/>
            <a:ext cx="8229600" cy="321100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220A51-F8EA-429A-8E6F-F02BE74E28F7}" type="datetimeFigureOut">
              <a:rPr lang="ja-JP" altLang="en-US" smtClean="0"/>
              <a:pPr/>
              <a:t>2015/3/10</a:t>
            </a:fld>
            <a:endParaRPr lang="ja-JP" altLang="en-US" dirty="0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457200" y="2211710"/>
            <a:ext cx="8229600" cy="792088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888562"/>
            <a:ext cx="8229600" cy="1323148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302611"/>
            <a:ext cx="3970784" cy="31773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80012" y="1302611"/>
            <a:ext cx="4006788" cy="31773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2015/6/24</a:t>
            </a:fld>
            <a:endParaRPr kumimoji="1" lang="ja-JP" altLang="en-US" dirty="0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397078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3970784" cy="284880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716016" y="1151335"/>
            <a:ext cx="397078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6016" y="1631156"/>
            <a:ext cx="3970784" cy="284880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35896" y="204789"/>
            <a:ext cx="4727438" cy="4231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275606"/>
            <a:ext cx="3008312" cy="32043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792288" y="3516855"/>
            <a:ext cx="5486400" cy="425054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159482"/>
            <a:ext cx="5486400" cy="32841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3975907"/>
            <a:ext cx="5486400" cy="504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19772" y="4677984"/>
            <a:ext cx="41044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endParaRPr lang="ja-JP" altLang="en-US" dirty="0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313990"/>
            <a:ext cx="8229600" cy="745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302610"/>
            <a:ext cx="8229600" cy="321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4677984"/>
            <a:ext cx="18825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3E220A51-F8EA-429A-8E6F-F02BE74E28F7}" type="datetimeFigureOut">
              <a:rPr lang="ja-JP" altLang="en-US" smtClean="0"/>
              <a:pPr/>
              <a:t>2015/3/10</a:t>
            </a:fld>
            <a:endParaRPr lang="ja-JP" altLang="en-US" dirty="0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768244" y="4677984"/>
            <a:ext cx="19185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b="0" kern="1200">
          <a:solidFill>
            <a:schemeClr val="tx1"/>
          </a:solidFill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4572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ea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8pPr>
      <a:lvl9pPr marL="39433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Relationship Id="rId5" Type="http://schemas.openxmlformats.org/officeDocument/2006/relationships/slideLayout" Target="../slideLayouts/slideLayout7.xml" /><Relationship Id="rId6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5.jpeg" /><Relationship Id="rId2" Type="http://schemas.openxmlformats.org/officeDocument/2006/relationships/image" Target="../media/image6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slideLayout" Target="../slideLayouts/slideLayout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9.jpeg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slideLayout" Target="../slideLayouts/slideLayout7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image" Target="../media/image13.jpeg" /><Relationship Id="rId2" Type="http://schemas.openxmlformats.org/officeDocument/2006/relationships/image" Target="../media/image14.jpeg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Relationship Id="rId5" Type="http://schemas.openxmlformats.org/officeDocument/2006/relationships/slideLayout" Target="../slideLayouts/slideLayout7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17.jpeg" /><Relationship Id="rId2" Type="http://schemas.openxmlformats.org/officeDocument/2006/relationships/slideLayout" Target="../slideLayouts/slideLayout7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image" Target="../media/image18.jpeg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slideLayout" Target="../slideLayouts/slideLayout7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image" Target="../media/image22.jpeg" /><Relationship Id="rId2" Type="http://schemas.openxmlformats.org/officeDocument/2006/relationships/image" Target="../media/image23.jpeg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Relationship Id="rId5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21" name="図 2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28" y="123807"/>
            <a:ext cx="4388259" cy="2373685"/>
          </a:xfrm>
          <a:prstGeom prst="rect">
            <a:avLst/>
          </a:prstGeom>
        </p:spPr>
      </p:pic>
      <p:pic>
        <p:nvPicPr>
          <p:cNvPr id="1322" name="図 2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615" y="123755"/>
            <a:ext cx="4367506" cy="2372941"/>
          </a:xfrm>
          <a:prstGeom prst="rect">
            <a:avLst/>
          </a:prstGeom>
        </p:spPr>
      </p:pic>
      <p:pic>
        <p:nvPicPr>
          <p:cNvPr id="1323" name="図 2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2" y="2628344"/>
            <a:ext cx="4384205" cy="2378805"/>
          </a:xfrm>
          <a:prstGeom prst="rect">
            <a:avLst/>
          </a:prstGeom>
        </p:spPr>
      </p:pic>
      <p:pic>
        <p:nvPicPr>
          <p:cNvPr id="1324" name="図 2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478" y="2630307"/>
            <a:ext cx="4369570" cy="2376845"/>
          </a:xfrm>
          <a:prstGeom prst="rect">
            <a:avLst/>
          </a:prstGeom>
        </p:spPr>
      </p:pic>
      <p:sp>
        <p:nvSpPr>
          <p:cNvPr id="1328" name="テキスト 219"/>
          <p:cNvSpPr txBox="1"/>
          <p:nvPr/>
        </p:nvSpPr>
        <p:spPr>
          <a:xfrm>
            <a:off x="2846412" y="2355750"/>
            <a:ext cx="3598132" cy="46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BIZ UDゴシック"/>
                <a:ea typeface="BIZ UDゴシック"/>
              </a:rPr>
              <a:t>挨拶・水道事業等の説明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  <p:sp>
        <p:nvSpPr>
          <p:cNvPr id="1329" name="テキスト 220"/>
          <p:cNvSpPr txBox="1"/>
          <p:nvPr/>
        </p:nvSpPr>
        <p:spPr>
          <a:xfrm>
            <a:off x="6948000" y="195750"/>
            <a:ext cx="2017828" cy="306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400" b="1">
                <a:latin typeface="BIZ UDゴシック"/>
                <a:ea typeface="BIZ UDゴシック"/>
              </a:rPr>
              <a:t>上下水道事業について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  <p:sp>
        <p:nvSpPr>
          <p:cNvPr id="1330" name="テキスト 221"/>
          <p:cNvSpPr txBox="1"/>
          <p:nvPr/>
        </p:nvSpPr>
        <p:spPr>
          <a:xfrm>
            <a:off x="180000" y="4659750"/>
            <a:ext cx="2017828" cy="306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400" b="1">
                <a:latin typeface="BIZ UDゴシック"/>
                <a:ea typeface="BIZ UDゴシック"/>
              </a:rPr>
              <a:t>水道メーターについて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  <p:sp>
        <p:nvSpPr>
          <p:cNvPr id="1331" name="テキスト 222"/>
          <p:cNvSpPr txBox="1"/>
          <p:nvPr/>
        </p:nvSpPr>
        <p:spPr>
          <a:xfrm>
            <a:off x="6948000" y="4659750"/>
            <a:ext cx="2017828" cy="306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400" b="1">
                <a:latin typeface="BIZ UDゴシック"/>
                <a:ea typeface="BIZ UDゴシック"/>
              </a:rPr>
              <a:t>水道管マップについて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  <p:sp>
        <p:nvSpPr>
          <p:cNvPr id="1332" name="テキスト 223"/>
          <p:cNvSpPr txBox="1"/>
          <p:nvPr/>
        </p:nvSpPr>
        <p:spPr>
          <a:xfrm>
            <a:off x="180000" y="195750"/>
            <a:ext cx="649481" cy="306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400" b="1">
                <a:latin typeface="BIZ UDゴシック"/>
                <a:ea typeface="BIZ UDゴシック"/>
              </a:rPr>
              <a:t>挨拶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33" name="図 2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440" y="133586"/>
            <a:ext cx="4393894" cy="2367757"/>
          </a:xfrm>
          <a:prstGeom prst="rect">
            <a:avLst/>
          </a:prstGeom>
        </p:spPr>
      </p:pic>
      <p:pic>
        <p:nvPicPr>
          <p:cNvPr id="1334" name="図 2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538" y="133630"/>
            <a:ext cx="4364422" cy="2370516"/>
          </a:xfrm>
          <a:prstGeom prst="rect">
            <a:avLst/>
          </a:prstGeom>
        </p:spPr>
      </p:pic>
      <p:pic>
        <p:nvPicPr>
          <p:cNvPr id="1335" name="図 2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14" y="2676932"/>
            <a:ext cx="4393096" cy="2385492"/>
          </a:xfrm>
          <a:prstGeom prst="rect">
            <a:avLst/>
          </a:prstGeom>
        </p:spPr>
      </p:pic>
      <p:pic>
        <p:nvPicPr>
          <p:cNvPr id="1336" name="図 2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157" y="2677071"/>
            <a:ext cx="4361040" cy="2387074"/>
          </a:xfrm>
          <a:prstGeom prst="rect">
            <a:avLst/>
          </a:prstGeom>
        </p:spPr>
      </p:pic>
      <p:sp>
        <p:nvSpPr>
          <p:cNvPr id="1337" name="テキスト 228"/>
          <p:cNvSpPr txBox="1"/>
          <p:nvPr/>
        </p:nvSpPr>
        <p:spPr>
          <a:xfrm>
            <a:off x="3347945" y="2355750"/>
            <a:ext cx="2374883" cy="46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BIZ UDゴシック"/>
                <a:ea typeface="BIZ UDゴシック"/>
              </a:rPr>
              <a:t>ワークショップ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41" name="図 2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743" y="95921"/>
            <a:ext cx="4391916" cy="2428956"/>
          </a:xfrm>
          <a:prstGeom prst="rect">
            <a:avLst/>
          </a:prstGeom>
        </p:spPr>
      </p:pic>
      <p:pic>
        <p:nvPicPr>
          <p:cNvPr id="1342" name="図 2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748" y="51290"/>
            <a:ext cx="4366863" cy="2461383"/>
          </a:xfrm>
          <a:prstGeom prst="rect">
            <a:avLst/>
          </a:prstGeom>
        </p:spPr>
      </p:pic>
      <p:pic>
        <p:nvPicPr>
          <p:cNvPr id="1343" name="図 2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36" y="2624434"/>
            <a:ext cx="4389948" cy="2427503"/>
          </a:xfrm>
          <a:prstGeom prst="rect">
            <a:avLst/>
          </a:prstGeom>
        </p:spPr>
      </p:pic>
      <p:pic>
        <p:nvPicPr>
          <p:cNvPr id="1344" name="図 2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571" y="2624302"/>
            <a:ext cx="4365388" cy="2430511"/>
          </a:xfrm>
          <a:prstGeom prst="rect">
            <a:avLst/>
          </a:prstGeom>
        </p:spPr>
      </p:pic>
      <p:sp>
        <p:nvSpPr>
          <p:cNvPr id="1370" name="テキスト 261"/>
          <p:cNvSpPr txBox="1"/>
          <p:nvPr/>
        </p:nvSpPr>
        <p:spPr>
          <a:xfrm>
            <a:off x="3708000" y="2355750"/>
            <a:ext cx="1763808" cy="46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BIZ UDゴシック"/>
                <a:ea typeface="BIZ UDゴシック"/>
              </a:rPr>
              <a:t>成果内容①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48" name="図 2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" y="123771"/>
            <a:ext cx="4390470" cy="2377434"/>
          </a:xfrm>
          <a:prstGeom prst="rect">
            <a:avLst/>
          </a:prstGeom>
        </p:spPr>
      </p:pic>
      <p:pic>
        <p:nvPicPr>
          <p:cNvPr id="1349" name="図 2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638" y="123758"/>
            <a:ext cx="4385429" cy="2375522"/>
          </a:xfrm>
          <a:prstGeom prst="rect">
            <a:avLst/>
          </a:prstGeom>
        </p:spPr>
      </p:pic>
      <p:pic>
        <p:nvPicPr>
          <p:cNvPr id="1350" name="図 2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56" y="2643764"/>
            <a:ext cx="4390774" cy="2377194"/>
          </a:xfrm>
          <a:prstGeom prst="rect">
            <a:avLst/>
          </a:prstGeom>
        </p:spPr>
      </p:pic>
      <p:pic>
        <p:nvPicPr>
          <p:cNvPr id="1351" name="図 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912" y="2643188"/>
            <a:ext cx="4388141" cy="2371868"/>
          </a:xfrm>
          <a:prstGeom prst="rect">
            <a:avLst/>
          </a:prstGeom>
        </p:spPr>
      </p:pic>
      <p:sp>
        <p:nvSpPr>
          <p:cNvPr id="1371" name="テキスト 262"/>
          <p:cNvSpPr txBox="1"/>
          <p:nvPr/>
        </p:nvSpPr>
        <p:spPr>
          <a:xfrm>
            <a:off x="3708000" y="2355750"/>
            <a:ext cx="1763808" cy="46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BIZ UDゴシック"/>
                <a:ea typeface="BIZ UDゴシック"/>
              </a:rPr>
              <a:t>成果内容②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73" name="図 2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501" y="0"/>
            <a:ext cx="9147343" cy="5143500"/>
          </a:xfrm>
          <a:prstGeom prst="rect">
            <a:avLst/>
          </a:prstGeom>
        </p:spPr>
      </p:pic>
      <p:sp>
        <p:nvSpPr>
          <p:cNvPr id="1372" name="テキスト 263"/>
          <p:cNvSpPr txBox="1"/>
          <p:nvPr/>
        </p:nvSpPr>
        <p:spPr>
          <a:xfrm>
            <a:off x="-3735" y="0"/>
            <a:ext cx="2273613" cy="368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800" b="1">
                <a:latin typeface="BIZ UDゴシック"/>
                <a:ea typeface="BIZ UDゴシック"/>
              </a:rPr>
              <a:t>成果内容②のまとめ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59" name="図 2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142" y="124079"/>
            <a:ext cx="4391339" cy="2376963"/>
          </a:xfrm>
          <a:prstGeom prst="rect">
            <a:avLst/>
          </a:prstGeom>
        </p:spPr>
      </p:pic>
      <p:pic>
        <p:nvPicPr>
          <p:cNvPr id="1360" name="図 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225" y="124079"/>
            <a:ext cx="4393604" cy="2355176"/>
          </a:xfrm>
          <a:prstGeom prst="rect">
            <a:avLst/>
          </a:prstGeom>
        </p:spPr>
      </p:pic>
      <p:pic>
        <p:nvPicPr>
          <p:cNvPr id="1361" name="図 2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27" y="2646181"/>
            <a:ext cx="4386513" cy="2376425"/>
          </a:xfrm>
          <a:prstGeom prst="rect">
            <a:avLst/>
          </a:prstGeom>
        </p:spPr>
      </p:pic>
      <p:pic>
        <p:nvPicPr>
          <p:cNvPr id="1362" name="図 2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537" y="2646193"/>
            <a:ext cx="4393080" cy="2374352"/>
          </a:xfrm>
          <a:prstGeom prst="rect">
            <a:avLst/>
          </a:prstGeom>
        </p:spPr>
      </p:pic>
      <p:sp>
        <p:nvSpPr>
          <p:cNvPr id="1374" name="テキスト 265"/>
          <p:cNvSpPr txBox="1"/>
          <p:nvPr/>
        </p:nvSpPr>
        <p:spPr>
          <a:xfrm>
            <a:off x="3708000" y="2248869"/>
            <a:ext cx="1763808" cy="46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BIZ UDゴシック"/>
                <a:ea typeface="BIZ UDゴシック"/>
              </a:rPr>
              <a:t>成果内容③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366" name="図 2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367" y="123135"/>
            <a:ext cx="4392613" cy="2372954"/>
          </a:xfrm>
          <a:prstGeom prst="rect">
            <a:avLst/>
          </a:prstGeom>
        </p:spPr>
      </p:pic>
      <p:pic>
        <p:nvPicPr>
          <p:cNvPr id="1367" name="図 2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836" y="123061"/>
            <a:ext cx="4389259" cy="2376135"/>
          </a:xfrm>
          <a:prstGeom prst="rect">
            <a:avLst/>
          </a:prstGeom>
        </p:spPr>
      </p:pic>
      <p:pic>
        <p:nvPicPr>
          <p:cNvPr id="1368" name="図 2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8" y="2643727"/>
            <a:ext cx="4389291" cy="2378571"/>
          </a:xfrm>
          <a:prstGeom prst="rect">
            <a:avLst/>
          </a:prstGeom>
        </p:spPr>
      </p:pic>
      <p:pic>
        <p:nvPicPr>
          <p:cNvPr id="1369" name="図 2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70" y="2643317"/>
            <a:ext cx="4390978" cy="2378981"/>
          </a:xfrm>
          <a:prstGeom prst="rect">
            <a:avLst/>
          </a:prstGeom>
        </p:spPr>
      </p:pic>
      <p:sp>
        <p:nvSpPr>
          <p:cNvPr id="1375" name="テキスト 266"/>
          <p:cNvSpPr txBox="1"/>
          <p:nvPr/>
        </p:nvSpPr>
        <p:spPr>
          <a:xfrm>
            <a:off x="3708000" y="2268810"/>
            <a:ext cx="1763808" cy="46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BIZ UDゴシック"/>
                <a:ea typeface="BIZ UDゴシック"/>
              </a:rPr>
              <a:t>成果内容④</a:t>
            </a:r>
            <a:endParaRPr lang="ja-JP" altLang="en-US" sz="2400" b="1">
              <a:latin typeface="BIZ UDゴシック"/>
              <a:ea typeface="BIZ UDゴシック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Application>JUST Focus</Application>
  <AppVersion>5.0.4</AppVersion>
  <PresentationFormat>ユーザー設定</PresentationFormat>
  <Slides>7</Slides>
  <Notes>1</Note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lastModifiedBy>松田　涼香</cp:lastModifiedBy>
  <dcterms:created xsi:type="dcterms:W3CDTF">2026-03-02T05:35:24Z</dcterms:created>
  <dcterms:modified xsi:type="dcterms:W3CDTF">2026-05-25T08:12:25Z</dcterms:modified>
  <cp:revision>7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