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2"/>
  </p:sldMasterIdLst>
  <p:notesMasterIdLst>
    <p:notesMasterId r:id="rId3"/>
  </p:notesMasterIdLst>
  <p:handoutMasterIdLst>
    <p:handoutMasterId r:id="rId4"/>
  </p:handoutMasterIdLst>
  <p:sldIdLst>
    <p:sldId id="273" r:id="rId5"/>
    <p:sldId id="274" r:id="rId6"/>
    <p:sldId id="284" r:id="rId7"/>
    <p:sldId id="280" r:id="rId8"/>
    <p:sldId id="283" r:id="rId9"/>
    <p:sldId id="278" r:id="rId10"/>
    <p:sldId id="282" r:id="rId11"/>
    <p:sldId id="281" r:id="rId12"/>
    <p:sldId id="275" r:id="rId13"/>
    <p:sldId id="276" r:id="rId14"/>
    <p:sldId id="277" r:id="rId15"/>
  </p:sldIdLst>
  <p:sldSz cx="12801600" cy="9601200" type="A3"/>
  <p:notesSz cx="6735763" cy="9872663"/>
  <p:custDataLst>
    <p:tags r:id="rId1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859" userDrawn="1">
          <p15:clr>
            <a:srgbClr val="A4A3A4"/>
          </p15:clr>
        </p15:guide>
        <p15:guide id="2" pos="4077" userDrawn="1">
          <p15:clr>
            <a:srgbClr val="A4A3A4"/>
          </p15:clr>
        </p15:guide>
        <p15:guide id="3" orient="horz" pos="57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東京都" initials="T" lastIdx="4" clrIdx="0">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53"/>
    <p:restoredTop sz="94694"/>
  </p:normalViewPr>
  <p:slideViewPr>
    <p:cSldViewPr snapToGrid="0">
      <p:cViewPr varScale="1">
        <p:scale>
          <a:sx n="66" d="100"/>
          <a:sy n="66" d="100"/>
        </p:scale>
        <p:origin x="-912" y="-90"/>
      </p:cViewPr>
      <p:guideLst>
        <p:guide orient="horz" pos="5859"/>
        <p:guide pos="4077"/>
        <p:guide orient="horz" pos="575"/>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tags" Target="tags/tag3.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 Id="rId20" Type="http://schemas.openxmlformats.org/officeDocument/2006/relationships/commentAuthors" Target="commentAuthors.xml" /></Relationships>
</file>

<file path=ppt/drawings/_rels/vmlDrawing1.vml.rels><?xml version="1.0" encoding="UTF-8"?><Relationships xmlns="http://schemas.openxmlformats.org/package/2006/relationships"><Relationship Id="rId1" Type="http://schemas.openxmlformats.org/officeDocument/2006/relationships/image" Target="../media/image1.emf" /></Relationships>
</file>

<file path=ppt/handoutMasters/_rels/handoutMaster1.xml.rels><?xml version="1.0" encoding="UTF-8"?><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10" name="ヘッダー プレースホルダー 1"/>
          <p:cNvSpPr>
            <a:spLocks noGrp="1"/>
          </p:cNvSpPr>
          <p:nvPr>
            <p:ph type="hdr" sz="quarter"/>
          </p:nvPr>
        </p:nvSpPr>
        <p:spPr>
          <a:xfrm>
            <a:off x="0" y="0"/>
            <a:ext cx="2918831" cy="493633"/>
          </a:xfrm>
          <a:prstGeom prst="rect">
            <a:avLst/>
          </a:prstGeom>
        </p:spPr>
        <p:txBody>
          <a:bodyPr vert="horz" lIns="91440" tIns="45720" rIns="91440" bIns="45720" rtlCol="0"/>
          <a:lstStyle>
            <a:lvl1pPr algn="l">
              <a:defRPr sz="1200"/>
            </a:lvl1pPr>
          </a:lstStyle>
          <a:p>
            <a:endParaRPr kumimoji="1" lang="ja-JP" altLang="en-US"/>
          </a:p>
        </p:txBody>
      </p:sp>
      <p:sp>
        <p:nvSpPr>
          <p:cNvPr id="1111" name="日付プレースホルダー 2"/>
          <p:cNvSpPr>
            <a:spLocks noGrp="1"/>
          </p:cNvSpPr>
          <p:nvPr>
            <p:ph type="dt" sz="quarter" idx="1"/>
          </p:nvPr>
        </p:nvSpPr>
        <p:spPr>
          <a:xfrm>
            <a:off x="3815374" y="0"/>
            <a:ext cx="2918831" cy="493633"/>
          </a:xfrm>
          <a:prstGeom prst="rect">
            <a:avLst/>
          </a:prstGeom>
        </p:spPr>
        <p:txBody>
          <a:bodyPr vert="horz" lIns="91440" tIns="45720" rIns="91440" bIns="45720" rtlCol="0"/>
          <a:lstStyle>
            <a:lvl1pPr algn="r">
              <a:defRPr sz="1200"/>
            </a:lvl1pPr>
          </a:lstStyle>
          <a:p>
            <a:fld id="{5106495F-6063-4993-A734-166D669CB266}" type="datetimeFigureOut">
              <a:rPr kumimoji="1" lang="ja-JP" altLang="en-US" smtClean="0"/>
              <a:t>2026/4/14</a:t>
            </a:fld>
            <a:endParaRPr kumimoji="1" lang="ja-JP" altLang="en-US"/>
          </a:p>
        </p:txBody>
      </p:sp>
      <p:sp>
        <p:nvSpPr>
          <p:cNvPr id="1112" name="フッター プレースホルダー 3"/>
          <p:cNvSpPr>
            <a:spLocks noGrp="1"/>
          </p:cNvSpPr>
          <p:nvPr>
            <p:ph type="ftr" sz="quarter" idx="2"/>
          </p:nvPr>
        </p:nvSpPr>
        <p:spPr>
          <a:xfrm>
            <a:off x="0" y="9377316"/>
            <a:ext cx="2918831" cy="493633"/>
          </a:xfrm>
          <a:prstGeom prst="rect">
            <a:avLst/>
          </a:prstGeom>
        </p:spPr>
        <p:txBody>
          <a:bodyPr vert="horz" lIns="91440" tIns="45720" rIns="91440" bIns="45720" rtlCol="0" anchor="b"/>
          <a:lstStyle>
            <a:lvl1pPr algn="l">
              <a:defRPr sz="1200"/>
            </a:lvl1pPr>
          </a:lstStyle>
          <a:p>
            <a:endParaRPr kumimoji="1" lang="ja-JP" altLang="en-US"/>
          </a:p>
        </p:txBody>
      </p:sp>
      <p:sp>
        <p:nvSpPr>
          <p:cNvPr id="1113" name="スライド番号プレースホルダー 4"/>
          <p:cNvSpPr>
            <a:spLocks noGrp="1"/>
          </p:cNvSpPr>
          <p:nvPr>
            <p:ph type="sldNum" sz="quarter" idx="3"/>
          </p:nvPr>
        </p:nvSpPr>
        <p:spPr>
          <a:xfrm>
            <a:off x="3815374" y="9377316"/>
            <a:ext cx="2918831" cy="493633"/>
          </a:xfrm>
          <a:prstGeom prst="rect">
            <a:avLst/>
          </a:prstGeom>
        </p:spPr>
        <p:txBody>
          <a:bodyPr vert="horz" lIns="91440" tIns="45720" rIns="91440" bIns="45720" rtlCol="0" anchor="b"/>
          <a:lstStyle>
            <a:lvl1pPr algn="r">
              <a:defRPr sz="1200"/>
            </a:lvl1pPr>
          </a:lstStyle>
          <a:p>
            <a:fld id="{429EFFF0-29BD-4FE4-AA32-41D1110306B2}"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3" name="ヘッダー プレースホルダー 1"/>
          <p:cNvSpPr>
            <a:spLocks noGrp="1"/>
          </p:cNvSpPr>
          <p:nvPr>
            <p:ph type="hdr" sz="quarter"/>
          </p:nvPr>
        </p:nvSpPr>
        <p:spPr>
          <a:xfrm>
            <a:off x="2" y="2"/>
            <a:ext cx="2918831" cy="495347"/>
          </a:xfrm>
          <a:prstGeom prst="rect">
            <a:avLst/>
          </a:prstGeom>
        </p:spPr>
        <p:txBody>
          <a:bodyPr vert="horz" lIns="90672" tIns="45337" rIns="90672" bIns="45337" rtlCol="0"/>
          <a:lstStyle>
            <a:lvl1pPr algn="l">
              <a:defRPr sz="1200"/>
            </a:lvl1pPr>
          </a:lstStyle>
          <a:p>
            <a:endParaRPr kumimoji="1" lang="ja-JP" altLang="en-US"/>
          </a:p>
        </p:txBody>
      </p:sp>
      <p:sp>
        <p:nvSpPr>
          <p:cNvPr id="1104" name="日付プレースホルダー 2"/>
          <p:cNvSpPr>
            <a:spLocks noGrp="1"/>
          </p:cNvSpPr>
          <p:nvPr>
            <p:ph type="dt" idx="1"/>
          </p:nvPr>
        </p:nvSpPr>
        <p:spPr>
          <a:xfrm>
            <a:off x="3815375" y="2"/>
            <a:ext cx="2918831" cy="495347"/>
          </a:xfrm>
          <a:prstGeom prst="rect">
            <a:avLst/>
          </a:prstGeom>
        </p:spPr>
        <p:txBody>
          <a:bodyPr vert="horz" lIns="90672" tIns="45337" rIns="90672" bIns="45337" rtlCol="0"/>
          <a:lstStyle>
            <a:lvl1pPr algn="r">
              <a:defRPr sz="1200"/>
            </a:lvl1pPr>
          </a:lstStyle>
          <a:p>
            <a:fld id="{268B9AC4-62E1-4479-B08C-EA6B0CEA0BF0}" type="datetimeFigureOut">
              <a:rPr kumimoji="1" lang="ja-JP" altLang="en-US" smtClean="0"/>
              <a:t>2024/4/15</a:t>
            </a:fld>
            <a:endParaRPr kumimoji="1" lang="ja-JP" altLang="en-US"/>
          </a:p>
        </p:txBody>
      </p:sp>
      <p:sp>
        <p:nvSpPr>
          <p:cNvPr id="1105" name="スライド イメージ プレースホルダー 3"/>
          <p:cNvSpPr>
            <a:spLocks noGrp="1" noRot="1" noChangeAspect="1"/>
          </p:cNvSpPr>
          <p:nvPr>
            <p:ph type="sldImg" idx="2"/>
          </p:nvPr>
        </p:nvSpPr>
        <p:spPr>
          <a:xfrm>
            <a:off x="1147763" y="1235075"/>
            <a:ext cx="4440237" cy="3330575"/>
          </a:xfrm>
          <a:prstGeom prst="rect">
            <a:avLst/>
          </a:prstGeom>
          <a:noFill/>
          <a:ln w="12700">
            <a:solidFill>
              <a:prstClr val="black"/>
            </a:solidFill>
          </a:ln>
        </p:spPr>
        <p:txBody>
          <a:bodyPr vert="horz" lIns="90672" tIns="45337" rIns="90672" bIns="45337" rtlCol="0" anchor="ctr"/>
          <a:lstStyle/>
          <a:p>
            <a:endParaRPr lang="ja-JP" altLang="en-US"/>
          </a:p>
        </p:txBody>
      </p:sp>
      <p:sp>
        <p:nvSpPr>
          <p:cNvPr id="1106" name="ノート プレースホルダー 4"/>
          <p:cNvSpPr>
            <a:spLocks noGrp="1"/>
          </p:cNvSpPr>
          <p:nvPr>
            <p:ph type="body" sz="quarter" idx="3"/>
          </p:nvPr>
        </p:nvSpPr>
        <p:spPr>
          <a:xfrm>
            <a:off x="673577" y="4751220"/>
            <a:ext cx="5388610" cy="3887361"/>
          </a:xfrm>
          <a:prstGeom prst="rect">
            <a:avLst/>
          </a:prstGeom>
        </p:spPr>
        <p:txBody>
          <a:bodyPr vert="horz" lIns="90672" tIns="45337" rIns="90672" bIns="453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7" name="フッター プレースホルダー 5"/>
          <p:cNvSpPr>
            <a:spLocks noGrp="1"/>
          </p:cNvSpPr>
          <p:nvPr>
            <p:ph type="ftr" sz="quarter" idx="4"/>
          </p:nvPr>
        </p:nvSpPr>
        <p:spPr>
          <a:xfrm>
            <a:off x="2" y="9377318"/>
            <a:ext cx="2918831" cy="495347"/>
          </a:xfrm>
          <a:prstGeom prst="rect">
            <a:avLst/>
          </a:prstGeom>
        </p:spPr>
        <p:txBody>
          <a:bodyPr vert="horz" lIns="90672" tIns="45337" rIns="90672" bIns="45337" rtlCol="0" anchor="b"/>
          <a:lstStyle>
            <a:lvl1pPr algn="l">
              <a:defRPr sz="1200"/>
            </a:lvl1pPr>
          </a:lstStyle>
          <a:p>
            <a:endParaRPr kumimoji="1" lang="ja-JP" altLang="en-US"/>
          </a:p>
        </p:txBody>
      </p:sp>
      <p:sp>
        <p:nvSpPr>
          <p:cNvPr id="1108" name="スライド番号プレースホルダー 6"/>
          <p:cNvSpPr>
            <a:spLocks noGrp="1"/>
          </p:cNvSpPr>
          <p:nvPr>
            <p:ph type="sldNum" sz="quarter" idx="5"/>
          </p:nvPr>
        </p:nvSpPr>
        <p:spPr>
          <a:xfrm>
            <a:off x="3815375" y="9377318"/>
            <a:ext cx="2918831" cy="495347"/>
          </a:xfrm>
          <a:prstGeom prst="rect">
            <a:avLst/>
          </a:prstGeom>
        </p:spPr>
        <p:txBody>
          <a:bodyPr vert="horz" lIns="90672" tIns="45337" rIns="90672" bIns="45337" rtlCol="0" anchor="b"/>
          <a:lstStyle>
            <a:lvl1pPr algn="r">
              <a:defRPr sz="1200"/>
            </a:lvl1pPr>
          </a:lstStyle>
          <a:p>
            <a:fld id="{FF9FD6F5-EB85-421D-A48A-E6526543A726}" type="slidenum">
              <a:rPr kumimoji="1" lang="ja-JP" altLang="en-US" smtClean="0"/>
              <a:t>‹#›</a:t>
            </a:fld>
            <a:endParaRPr kumimoji="1" lang="ja-JP" altLang="en-US"/>
          </a:p>
        </p:txBody>
      </p:sp>
    </p:spTree>
    <p:extLst>
      <p:ext uri="{BB962C8B-B14F-4D97-AF65-F5344CB8AC3E}">
        <p14:creationId xmlns:p14="http://schemas.microsoft.com/office/powerpoint/2010/main" val="3841591614"/>
      </p:ext>
    </p:extLst>
  </p:cSld>
  <p:clrMap bg1="lt1" tx1="dk1" bg2="lt2" tx2="dk2" accent1="accent1" accent2="accent2" accent3="accent3" accent4="accent4" accent5="accent5" accent6="accent6" hlink="hlink" folHlink="folHlink"/>
  <p:notesStyle>
    <a:lvl1pPr marL="0" algn="l" defTabSz="1280093" rtl="0" eaLnBrk="1" latinLnBrk="0" hangingPunct="1">
      <a:defRPr kumimoji="1" sz="1680" kern="1200">
        <a:solidFill>
          <a:schemeClr val="tx1"/>
        </a:solidFill>
        <a:latin typeface="+mn-lt"/>
        <a:ea typeface="+mn-ea"/>
        <a:cs typeface="+mn-cs"/>
      </a:defRPr>
    </a:lvl1pPr>
    <a:lvl2pPr marL="640046" algn="l" defTabSz="1280093" rtl="0" eaLnBrk="1" latinLnBrk="0" hangingPunct="1">
      <a:defRPr kumimoji="1" sz="1680" kern="1200">
        <a:solidFill>
          <a:schemeClr val="tx1"/>
        </a:solidFill>
        <a:latin typeface="+mn-lt"/>
        <a:ea typeface="+mn-ea"/>
        <a:cs typeface="+mn-cs"/>
      </a:defRPr>
    </a:lvl2pPr>
    <a:lvl3pPr marL="1280093" algn="l" defTabSz="1280093" rtl="0" eaLnBrk="1" latinLnBrk="0" hangingPunct="1">
      <a:defRPr kumimoji="1" sz="1680" kern="1200">
        <a:solidFill>
          <a:schemeClr val="tx1"/>
        </a:solidFill>
        <a:latin typeface="+mn-lt"/>
        <a:ea typeface="+mn-ea"/>
        <a:cs typeface="+mn-cs"/>
      </a:defRPr>
    </a:lvl3pPr>
    <a:lvl4pPr marL="1920139" algn="l" defTabSz="1280093" rtl="0" eaLnBrk="1" latinLnBrk="0" hangingPunct="1">
      <a:defRPr kumimoji="1" sz="1680" kern="1200">
        <a:solidFill>
          <a:schemeClr val="tx1"/>
        </a:solidFill>
        <a:latin typeface="+mn-lt"/>
        <a:ea typeface="+mn-ea"/>
        <a:cs typeface="+mn-cs"/>
      </a:defRPr>
    </a:lvl4pPr>
    <a:lvl5pPr marL="2560186" algn="l" defTabSz="1280093" rtl="0" eaLnBrk="1" latinLnBrk="0" hangingPunct="1">
      <a:defRPr kumimoji="1" sz="1680" kern="1200">
        <a:solidFill>
          <a:schemeClr val="tx1"/>
        </a:solidFill>
        <a:latin typeface="+mn-lt"/>
        <a:ea typeface="+mn-ea"/>
        <a:cs typeface="+mn-cs"/>
      </a:defRPr>
    </a:lvl5pPr>
    <a:lvl6pPr marL="3200232" algn="l" defTabSz="1280093" rtl="0" eaLnBrk="1" latinLnBrk="0" hangingPunct="1">
      <a:defRPr kumimoji="1" sz="1680" kern="1200">
        <a:solidFill>
          <a:schemeClr val="tx1"/>
        </a:solidFill>
        <a:latin typeface="+mn-lt"/>
        <a:ea typeface="+mn-ea"/>
        <a:cs typeface="+mn-cs"/>
      </a:defRPr>
    </a:lvl6pPr>
    <a:lvl7pPr marL="3840278" algn="l" defTabSz="1280093" rtl="0" eaLnBrk="1" latinLnBrk="0" hangingPunct="1">
      <a:defRPr kumimoji="1" sz="1680" kern="1200">
        <a:solidFill>
          <a:schemeClr val="tx1"/>
        </a:solidFill>
        <a:latin typeface="+mn-lt"/>
        <a:ea typeface="+mn-ea"/>
        <a:cs typeface="+mn-cs"/>
      </a:defRPr>
    </a:lvl7pPr>
    <a:lvl8pPr marL="4480325" algn="l" defTabSz="1280093" rtl="0" eaLnBrk="1" latinLnBrk="0" hangingPunct="1">
      <a:defRPr kumimoji="1" sz="1680" kern="1200">
        <a:solidFill>
          <a:schemeClr val="tx1"/>
        </a:solidFill>
        <a:latin typeface="+mn-lt"/>
        <a:ea typeface="+mn-ea"/>
        <a:cs typeface="+mn-cs"/>
      </a:defRPr>
    </a:lvl8pPr>
    <a:lvl9pPr marL="5120371" algn="l" defTabSz="1280093"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xml.rels><?xml version="1.0" encoding="UTF-8"?><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4.xml.rels><?xml version="1.0" encoding="UTF-8"?><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5.xml.rels><?xml version="1.0" encoding="UTF-8"?><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6.xml.rels><?xml version="1.0" encoding="UTF-8"?><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7.xml.rels><?xml version="1.0" encoding="UTF-8"?><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5"/>
          </p:nvPr>
        </p:nvSpPr>
        <p:spPr/>
        <p:txBody>
          <a:bodyPr/>
          <a:lstStyle/>
          <a:p>
            <a:fld id="{FF9FD6F5-EB85-421D-A48A-E6526543A726}" type="slidenum">
              <a:rPr kumimoji="1" lang="ja-JP" altLang="en-US" smtClean="0"/>
              <a:t>3</a:t>
            </a:fld>
            <a:endParaRPr kumimoji="1" lang="ja-JP" altLang="en-US"/>
          </a:p>
        </p:txBody>
      </p:sp>
    </p:spTree>
    <p:extLst>
      <p:ext uri="{BB962C8B-B14F-4D97-AF65-F5344CB8AC3E}">
        <p14:creationId xmlns:p14="http://schemas.microsoft.com/office/powerpoint/2010/main" val="1831706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47" name="スライド イメージ プレースホルダー 1"/>
          <p:cNvSpPr>
            <a:spLocks noGrp="1" noRot="1" noChangeAspect="1"/>
          </p:cNvSpPr>
          <p:nvPr>
            <p:ph type="sldImg"/>
          </p:nvPr>
        </p:nvSpPr>
        <p:spPr/>
      </p:sp>
      <p:sp>
        <p:nvSpPr>
          <p:cNvPr id="1148" name="ノート プレースホルダー 2"/>
          <p:cNvSpPr>
            <a:spLocks noGrp="1"/>
          </p:cNvSpPr>
          <p:nvPr>
            <p:ph type="body" idx="1"/>
          </p:nvPr>
        </p:nvSpPr>
        <p:spPr/>
        <p:txBody>
          <a:bodyPr/>
          <a:lstStyle/>
          <a:p>
            <a:endParaRPr kumimoji="1" lang="ja-JP" altLang="en-US" dirty="0"/>
          </a:p>
        </p:txBody>
      </p:sp>
      <p:sp>
        <p:nvSpPr>
          <p:cNvPr id="1149" name="スライド番号プレースホルダー 3"/>
          <p:cNvSpPr>
            <a:spLocks noGrp="1"/>
          </p:cNvSpPr>
          <p:nvPr>
            <p:ph type="sldNum" sz="quarter" idx="5"/>
          </p:nvPr>
        </p:nvSpPr>
        <p:spPr/>
        <p:txBody>
          <a:bodyPr/>
          <a:lstStyle/>
          <a:p>
            <a:fld id="{FF9FD6F5-EB85-421D-A48A-E6526543A726}" type="slidenum">
              <a:rPr kumimoji="1" lang="ja-JP" altLang="en-US" smtClean="0"/>
              <a:t>7</a:t>
            </a:fld>
            <a:endParaRPr kumimoji="1" lang="ja-JP" altLang="en-US"/>
          </a:p>
        </p:txBody>
      </p:sp>
    </p:spTree>
    <p:extLst>
      <p:ext uri="{BB962C8B-B14F-4D97-AF65-F5344CB8AC3E}">
        <p14:creationId xmlns:p14="http://schemas.microsoft.com/office/powerpoint/2010/main" val="147328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9" name="スライド イメージ プレースホルダー 1"/>
          <p:cNvSpPr>
            <a:spLocks noGrp="1" noRot="1" noChangeAspect="1"/>
          </p:cNvSpPr>
          <p:nvPr>
            <p:ph type="sldImg"/>
          </p:nvPr>
        </p:nvSpPr>
        <p:spPr/>
      </p:sp>
      <p:sp>
        <p:nvSpPr>
          <p:cNvPr id="1160" name="ノート プレースホルダー 2"/>
          <p:cNvSpPr>
            <a:spLocks noGrp="1"/>
          </p:cNvSpPr>
          <p:nvPr>
            <p:ph type="body" idx="1"/>
          </p:nvPr>
        </p:nvSpPr>
        <p:spPr/>
        <p:txBody>
          <a:bodyPr/>
          <a:lstStyle/>
          <a:p>
            <a:endParaRPr kumimoji="1" lang="ja-JP" altLang="en-US" dirty="0"/>
          </a:p>
        </p:txBody>
      </p:sp>
      <p:sp>
        <p:nvSpPr>
          <p:cNvPr id="1161" name="スライド番号プレースホルダー 3"/>
          <p:cNvSpPr>
            <a:spLocks noGrp="1"/>
          </p:cNvSpPr>
          <p:nvPr>
            <p:ph type="sldNum" sz="quarter" idx="5"/>
          </p:nvPr>
        </p:nvSpPr>
        <p:spPr/>
        <p:txBody>
          <a:bodyPr/>
          <a:lstStyle/>
          <a:p>
            <a:fld id="{FF9FD6F5-EB85-421D-A48A-E6526543A726}" type="slidenum">
              <a:rPr kumimoji="1" lang="ja-JP" altLang="en-US" smtClean="0"/>
              <a:t>7</a:t>
            </a:fld>
            <a:endParaRPr kumimoji="1" lang="ja-JP" altLang="en-US"/>
          </a:p>
        </p:txBody>
      </p:sp>
    </p:spTree>
    <p:extLst>
      <p:ext uri="{BB962C8B-B14F-4D97-AF65-F5344CB8AC3E}">
        <p14:creationId xmlns:p14="http://schemas.microsoft.com/office/powerpoint/2010/main" val="147328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69" name="スライド イメージ プレースホルダー 1"/>
          <p:cNvSpPr>
            <a:spLocks noGrp="1" noRot="1" noChangeAspect="1"/>
          </p:cNvSpPr>
          <p:nvPr>
            <p:ph type="sldImg"/>
          </p:nvPr>
        </p:nvSpPr>
        <p:spPr/>
      </p:sp>
      <p:sp>
        <p:nvSpPr>
          <p:cNvPr id="1170" name="ノート プレースホルダー 2"/>
          <p:cNvSpPr>
            <a:spLocks noGrp="1"/>
          </p:cNvSpPr>
          <p:nvPr>
            <p:ph type="body" idx="1"/>
          </p:nvPr>
        </p:nvSpPr>
        <p:spPr/>
        <p:txBody>
          <a:bodyPr/>
          <a:lstStyle/>
          <a:p>
            <a:endParaRPr kumimoji="1" lang="ja-JP" altLang="en-US" dirty="0"/>
          </a:p>
        </p:txBody>
      </p:sp>
      <p:sp>
        <p:nvSpPr>
          <p:cNvPr id="1171" name="スライド番号プレースホルダー 3"/>
          <p:cNvSpPr>
            <a:spLocks noGrp="1"/>
          </p:cNvSpPr>
          <p:nvPr>
            <p:ph type="sldNum" sz="quarter" idx="5"/>
          </p:nvPr>
        </p:nvSpPr>
        <p:spPr/>
        <p:txBody>
          <a:bodyPr/>
          <a:lstStyle/>
          <a:p>
            <a:fld id="{FF9FD6F5-EB85-421D-A48A-E6526543A726}" type="slidenum">
              <a:rPr kumimoji="1" lang="ja-JP" altLang="en-US" smtClean="0"/>
              <a:t>6</a:t>
            </a:fld>
            <a:endParaRPr kumimoji="1" lang="ja-JP" altLang="en-US"/>
          </a:p>
        </p:txBody>
      </p:sp>
    </p:spTree>
    <p:extLst>
      <p:ext uri="{BB962C8B-B14F-4D97-AF65-F5344CB8AC3E}">
        <p14:creationId xmlns:p14="http://schemas.microsoft.com/office/powerpoint/2010/main" val="1480825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79" name="スライド イメージ プレースホルダー 1"/>
          <p:cNvSpPr>
            <a:spLocks noGrp="1" noRot="1" noChangeAspect="1"/>
          </p:cNvSpPr>
          <p:nvPr>
            <p:ph type="sldImg"/>
          </p:nvPr>
        </p:nvSpPr>
        <p:spPr/>
      </p:sp>
      <p:sp>
        <p:nvSpPr>
          <p:cNvPr id="1180" name="ノート プレースホルダー 2"/>
          <p:cNvSpPr>
            <a:spLocks noGrp="1"/>
          </p:cNvSpPr>
          <p:nvPr>
            <p:ph type="body" idx="1"/>
          </p:nvPr>
        </p:nvSpPr>
        <p:spPr/>
        <p:txBody>
          <a:bodyPr/>
          <a:lstStyle/>
          <a:p>
            <a:endParaRPr kumimoji="1" lang="ja-JP" altLang="en-US" dirty="0"/>
          </a:p>
        </p:txBody>
      </p:sp>
      <p:sp>
        <p:nvSpPr>
          <p:cNvPr id="1181" name="スライド番号プレースホルダー 3"/>
          <p:cNvSpPr>
            <a:spLocks noGrp="1"/>
          </p:cNvSpPr>
          <p:nvPr>
            <p:ph type="sldNum" sz="quarter" idx="5"/>
          </p:nvPr>
        </p:nvSpPr>
        <p:spPr/>
        <p:txBody>
          <a:bodyPr/>
          <a:lstStyle/>
          <a:p>
            <a:fld id="{FF9FD6F5-EB85-421D-A48A-E6526543A726}" type="slidenum">
              <a:rPr kumimoji="1" lang="ja-JP" altLang="en-US" smtClean="0"/>
              <a:t>6</a:t>
            </a:fld>
            <a:endParaRPr kumimoji="1" lang="ja-JP" altLang="en-US"/>
          </a:p>
        </p:txBody>
      </p:sp>
    </p:spTree>
    <p:extLst>
      <p:ext uri="{BB962C8B-B14F-4D97-AF65-F5344CB8AC3E}">
        <p14:creationId xmlns:p14="http://schemas.microsoft.com/office/powerpoint/2010/main" val="148082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90" name="スライド イメージ プレースホルダー 1"/>
          <p:cNvSpPr>
            <a:spLocks noGrp="1" noRot="1" noChangeAspect="1"/>
          </p:cNvSpPr>
          <p:nvPr>
            <p:ph type="sldImg"/>
          </p:nvPr>
        </p:nvSpPr>
        <p:spPr/>
      </p:sp>
      <p:sp>
        <p:nvSpPr>
          <p:cNvPr id="1191" name="ノート プレースホルダー 2"/>
          <p:cNvSpPr>
            <a:spLocks noGrp="1"/>
          </p:cNvSpPr>
          <p:nvPr>
            <p:ph type="body" idx="1"/>
          </p:nvPr>
        </p:nvSpPr>
        <p:spPr/>
        <p:txBody>
          <a:bodyPr/>
          <a:lstStyle/>
          <a:p>
            <a:endParaRPr kumimoji="1" lang="ja-JP" altLang="en-US" dirty="0"/>
          </a:p>
        </p:txBody>
      </p:sp>
      <p:sp>
        <p:nvSpPr>
          <p:cNvPr id="1192" name="スライド番号プレースホルダー 3"/>
          <p:cNvSpPr>
            <a:spLocks noGrp="1"/>
          </p:cNvSpPr>
          <p:nvPr>
            <p:ph type="sldNum" sz="quarter" idx="5"/>
          </p:nvPr>
        </p:nvSpPr>
        <p:spPr/>
        <p:txBody>
          <a:bodyPr/>
          <a:lstStyle/>
          <a:p>
            <a:fld id="{FF9FD6F5-EB85-421D-A48A-E6526543A726}" type="slidenum">
              <a:rPr kumimoji="1" lang="ja-JP" altLang="en-US" smtClean="0"/>
              <a:t>9</a:t>
            </a:fld>
            <a:endParaRPr kumimoji="1" lang="ja-JP" altLang="en-US"/>
          </a:p>
        </p:txBody>
      </p:sp>
    </p:spTree>
    <p:extLst>
      <p:ext uri="{BB962C8B-B14F-4D97-AF65-F5344CB8AC3E}">
        <p14:creationId xmlns:p14="http://schemas.microsoft.com/office/powerpoint/2010/main" val="2714856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01" name="スライド イメージ プレースホルダー 1"/>
          <p:cNvSpPr>
            <a:spLocks noGrp="1" noRot="1" noChangeAspect="1"/>
          </p:cNvSpPr>
          <p:nvPr>
            <p:ph type="sldImg"/>
          </p:nvPr>
        </p:nvSpPr>
        <p:spPr/>
      </p:sp>
      <p:sp>
        <p:nvSpPr>
          <p:cNvPr id="1202" name="ノート プレースホルダー 2"/>
          <p:cNvSpPr>
            <a:spLocks noGrp="1"/>
          </p:cNvSpPr>
          <p:nvPr>
            <p:ph type="body" idx="1"/>
          </p:nvPr>
        </p:nvSpPr>
        <p:spPr/>
        <p:txBody>
          <a:bodyPr/>
          <a:lstStyle/>
          <a:p>
            <a:endParaRPr kumimoji="1" lang="ja-JP" altLang="en-US" dirty="0"/>
          </a:p>
        </p:txBody>
      </p:sp>
      <p:sp>
        <p:nvSpPr>
          <p:cNvPr id="1203" name="スライド番号プレースホルダー 3"/>
          <p:cNvSpPr>
            <a:spLocks noGrp="1"/>
          </p:cNvSpPr>
          <p:nvPr>
            <p:ph type="sldNum" sz="quarter" idx="5"/>
          </p:nvPr>
        </p:nvSpPr>
        <p:spPr/>
        <p:txBody>
          <a:bodyPr/>
          <a:lstStyle/>
          <a:p>
            <a:fld id="{FF9FD6F5-EB85-421D-A48A-E6526543A726}" type="slidenum">
              <a:rPr kumimoji="1" lang="ja-JP" altLang="en-US" smtClean="0"/>
              <a:t>5</a:t>
            </a:fld>
            <a:endParaRPr kumimoji="1" lang="ja-JP" altLang="en-US"/>
          </a:p>
        </p:txBody>
      </p:sp>
    </p:spTree>
    <p:extLst>
      <p:ext uri="{BB962C8B-B14F-4D97-AF65-F5344CB8AC3E}">
        <p14:creationId xmlns:p14="http://schemas.microsoft.com/office/powerpoint/2010/main" val="2475777247"/>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4"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a:p>
        </p:txBody>
      </p:sp>
      <p:sp>
        <p:nvSpPr>
          <p:cNvPr id="1035"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a:p>
        </p:txBody>
      </p:sp>
      <p:sp>
        <p:nvSpPr>
          <p:cNvPr id="1036" name="Date Placeholder 3"/>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37" name="Footer Placeholder 4"/>
          <p:cNvSpPr>
            <a:spLocks noGrp="1"/>
          </p:cNvSpPr>
          <p:nvPr>
            <p:ph type="ftr" sz="quarter" idx="11"/>
          </p:nvPr>
        </p:nvSpPr>
        <p:spPr/>
        <p:txBody>
          <a:bodyPr/>
          <a:lstStyle/>
          <a:p>
            <a:endParaRPr kumimoji="1" lang="ja-JP" altLang="en-US"/>
          </a:p>
        </p:txBody>
      </p:sp>
      <p:sp>
        <p:nvSpPr>
          <p:cNvPr id="1038"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57353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91" name="Title 1"/>
          <p:cNvSpPr>
            <a:spLocks noGrp="1"/>
          </p:cNvSpPr>
          <p:nvPr>
            <p:ph type="title"/>
          </p:nvPr>
        </p:nvSpPr>
        <p:spPr/>
        <p:txBody>
          <a:bodyPr/>
          <a:lstStyle/>
          <a:p>
            <a:r>
              <a:rPr lang="ja-JP" altLang="en-US"/>
              <a:t>マスター タイトルの書式設定</a:t>
            </a:r>
            <a:endParaRPr lang="en-US"/>
          </a:p>
        </p:txBody>
      </p:sp>
      <p:sp>
        <p:nvSpPr>
          <p:cNvPr id="1092"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93" name="Date Placeholder 3"/>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94" name="Footer Placeholder 4"/>
          <p:cNvSpPr>
            <a:spLocks noGrp="1"/>
          </p:cNvSpPr>
          <p:nvPr>
            <p:ph type="ftr" sz="quarter" idx="11"/>
          </p:nvPr>
        </p:nvSpPr>
        <p:spPr/>
        <p:txBody>
          <a:bodyPr/>
          <a:lstStyle/>
          <a:p>
            <a:endParaRPr kumimoji="1" lang="ja-JP" altLang="en-US"/>
          </a:p>
        </p:txBody>
      </p:sp>
      <p:sp>
        <p:nvSpPr>
          <p:cNvPr id="1095"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09599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7"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a:p>
        </p:txBody>
      </p:sp>
      <p:sp>
        <p:nvSpPr>
          <p:cNvPr id="1098"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99" name="Date Placeholder 3"/>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100" name="Footer Placeholder 4"/>
          <p:cNvSpPr>
            <a:spLocks noGrp="1"/>
          </p:cNvSpPr>
          <p:nvPr>
            <p:ph type="ftr" sz="quarter" idx="11"/>
          </p:nvPr>
        </p:nvSpPr>
        <p:spPr/>
        <p:txBody>
          <a:bodyPr/>
          <a:lstStyle/>
          <a:p>
            <a:endParaRPr kumimoji="1" lang="ja-JP" altLang="en-US"/>
          </a:p>
        </p:txBody>
      </p:sp>
      <p:sp>
        <p:nvSpPr>
          <p:cNvPr id="1101"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9736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40" name="Title 1"/>
          <p:cNvSpPr>
            <a:spLocks noGrp="1"/>
          </p:cNvSpPr>
          <p:nvPr>
            <p:ph type="title"/>
          </p:nvPr>
        </p:nvSpPr>
        <p:spPr/>
        <p:txBody>
          <a:bodyPr/>
          <a:lstStyle/>
          <a:p>
            <a:r>
              <a:rPr lang="ja-JP" altLang="en-US"/>
              <a:t>マスター タイトルの書式設定</a:t>
            </a:r>
            <a:endParaRPr lang="en-US"/>
          </a:p>
        </p:txBody>
      </p:sp>
      <p:sp>
        <p:nvSpPr>
          <p:cNvPr id="1041"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42" name="Date Placeholder 3"/>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43" name="Footer Placeholder 4"/>
          <p:cNvSpPr>
            <a:spLocks noGrp="1"/>
          </p:cNvSpPr>
          <p:nvPr>
            <p:ph type="ftr" sz="quarter" idx="11"/>
          </p:nvPr>
        </p:nvSpPr>
        <p:spPr/>
        <p:txBody>
          <a:bodyPr/>
          <a:lstStyle/>
          <a:p>
            <a:endParaRPr kumimoji="1" lang="ja-JP" altLang="en-US"/>
          </a:p>
        </p:txBody>
      </p:sp>
      <p:sp>
        <p:nvSpPr>
          <p:cNvPr id="1044"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69221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6"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a:p>
        </p:txBody>
      </p:sp>
      <p:sp>
        <p:nvSpPr>
          <p:cNvPr id="1047"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1048" name="Date Placeholder 3"/>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49" name="Footer Placeholder 4"/>
          <p:cNvSpPr>
            <a:spLocks noGrp="1"/>
          </p:cNvSpPr>
          <p:nvPr>
            <p:ph type="ftr" sz="quarter" idx="11"/>
          </p:nvPr>
        </p:nvSpPr>
        <p:spPr/>
        <p:txBody>
          <a:bodyPr/>
          <a:lstStyle/>
          <a:p>
            <a:endParaRPr kumimoji="1" lang="ja-JP" altLang="en-US"/>
          </a:p>
        </p:txBody>
      </p:sp>
      <p:sp>
        <p:nvSpPr>
          <p:cNvPr id="1050"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49934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52" name="Title 1"/>
          <p:cNvSpPr>
            <a:spLocks noGrp="1"/>
          </p:cNvSpPr>
          <p:nvPr>
            <p:ph type="title"/>
          </p:nvPr>
        </p:nvSpPr>
        <p:spPr/>
        <p:txBody>
          <a:bodyPr/>
          <a:lstStyle/>
          <a:p>
            <a:r>
              <a:rPr lang="ja-JP" altLang="en-US"/>
              <a:t>マスター タイトルの書式設定</a:t>
            </a:r>
            <a:endParaRPr lang="en-US"/>
          </a:p>
        </p:txBody>
      </p:sp>
      <p:sp>
        <p:nvSpPr>
          <p:cNvPr id="105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5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55" name="Date Placeholder 4"/>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56" name="Footer Placeholder 5"/>
          <p:cNvSpPr>
            <a:spLocks noGrp="1"/>
          </p:cNvSpPr>
          <p:nvPr>
            <p:ph type="ftr" sz="quarter" idx="11"/>
          </p:nvPr>
        </p:nvSpPr>
        <p:spPr/>
        <p:txBody>
          <a:bodyPr/>
          <a:lstStyle/>
          <a:p>
            <a:endParaRPr kumimoji="1" lang="ja-JP" altLang="en-US"/>
          </a:p>
        </p:txBody>
      </p:sp>
      <p:sp>
        <p:nvSpPr>
          <p:cNvPr id="105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05434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9" name="Title 1"/>
          <p:cNvSpPr>
            <a:spLocks noGrp="1"/>
          </p:cNvSpPr>
          <p:nvPr>
            <p:ph type="title"/>
          </p:nvPr>
        </p:nvSpPr>
        <p:spPr>
          <a:xfrm>
            <a:off x="881777" y="511177"/>
            <a:ext cx="11041380" cy="1855788"/>
          </a:xfrm>
        </p:spPr>
        <p:txBody>
          <a:bodyPr/>
          <a:lstStyle/>
          <a:p>
            <a:r>
              <a:rPr lang="ja-JP" altLang="en-US"/>
              <a:t>マスター タイトルの書式設定</a:t>
            </a:r>
            <a:endParaRPr lang="en-US"/>
          </a:p>
        </p:txBody>
      </p:sp>
      <p:sp>
        <p:nvSpPr>
          <p:cNvPr id="1060"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1061"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62"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1063"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64" name="Date Placeholder 6"/>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65" name="Footer Placeholder 7"/>
          <p:cNvSpPr>
            <a:spLocks noGrp="1"/>
          </p:cNvSpPr>
          <p:nvPr>
            <p:ph type="ftr" sz="quarter" idx="11"/>
          </p:nvPr>
        </p:nvSpPr>
        <p:spPr/>
        <p:txBody>
          <a:bodyPr/>
          <a:lstStyle/>
          <a:p>
            <a:endParaRPr kumimoji="1" lang="ja-JP" altLang="en-US"/>
          </a:p>
        </p:txBody>
      </p:sp>
      <p:sp>
        <p:nvSpPr>
          <p:cNvPr id="1066" name="Slide Number Placeholder 8"/>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49350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8" name="Title 1"/>
          <p:cNvSpPr>
            <a:spLocks noGrp="1"/>
          </p:cNvSpPr>
          <p:nvPr>
            <p:ph type="title"/>
          </p:nvPr>
        </p:nvSpPr>
        <p:spPr/>
        <p:txBody>
          <a:bodyPr/>
          <a:lstStyle/>
          <a:p>
            <a:r>
              <a:rPr lang="ja-JP" altLang="en-US"/>
              <a:t>マスター タイトルの書式設定</a:t>
            </a:r>
            <a:endParaRPr lang="en-US"/>
          </a:p>
        </p:txBody>
      </p:sp>
      <p:sp>
        <p:nvSpPr>
          <p:cNvPr id="1069" name="Date Placeholder 2"/>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70" name="Footer Placeholder 3"/>
          <p:cNvSpPr>
            <a:spLocks noGrp="1"/>
          </p:cNvSpPr>
          <p:nvPr>
            <p:ph type="ftr" sz="quarter" idx="11"/>
          </p:nvPr>
        </p:nvSpPr>
        <p:spPr/>
        <p:txBody>
          <a:bodyPr/>
          <a:lstStyle/>
          <a:p>
            <a:endParaRPr kumimoji="1" lang="ja-JP" altLang="en-US"/>
          </a:p>
        </p:txBody>
      </p:sp>
      <p:sp>
        <p:nvSpPr>
          <p:cNvPr id="1071" name="Slide Number Placeholder 4"/>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412182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3" name="Date Placeholder 1"/>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74" name="Footer Placeholder 2"/>
          <p:cNvSpPr>
            <a:spLocks noGrp="1"/>
          </p:cNvSpPr>
          <p:nvPr>
            <p:ph type="ftr" sz="quarter" idx="11"/>
          </p:nvPr>
        </p:nvSpPr>
        <p:spPr/>
        <p:txBody>
          <a:bodyPr/>
          <a:lstStyle/>
          <a:p>
            <a:endParaRPr kumimoji="1" lang="ja-JP" altLang="en-US"/>
          </a:p>
        </p:txBody>
      </p:sp>
      <p:sp>
        <p:nvSpPr>
          <p:cNvPr id="1075" name="Slide Number Placeholder 3"/>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28751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7"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a:p>
        </p:txBody>
      </p:sp>
      <p:sp>
        <p:nvSpPr>
          <p:cNvPr id="1078"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79"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1080" name="Date Placeholder 4"/>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81" name="Footer Placeholder 5"/>
          <p:cNvSpPr>
            <a:spLocks noGrp="1"/>
          </p:cNvSpPr>
          <p:nvPr>
            <p:ph type="ftr" sz="quarter" idx="11"/>
          </p:nvPr>
        </p:nvSpPr>
        <p:spPr/>
        <p:txBody>
          <a:bodyPr/>
          <a:lstStyle/>
          <a:p>
            <a:endParaRPr kumimoji="1" lang="ja-JP" altLang="en-US"/>
          </a:p>
        </p:txBody>
      </p:sp>
      <p:sp>
        <p:nvSpPr>
          <p:cNvPr id="1082"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36697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4"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a:p>
        </p:txBody>
      </p:sp>
      <p:sp>
        <p:nvSpPr>
          <p:cNvPr id="1085"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a:p>
        </p:txBody>
      </p:sp>
      <p:sp>
        <p:nvSpPr>
          <p:cNvPr id="1086"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1087" name="Date Placeholder 4"/>
          <p:cNvSpPr>
            <a:spLocks noGrp="1"/>
          </p:cNvSpPr>
          <p:nvPr>
            <p:ph type="dt" sz="half" idx="10"/>
          </p:nvPr>
        </p:nvSpPr>
        <p:spPr/>
        <p:txBody>
          <a:bodyPr/>
          <a:lstStyle/>
          <a:p>
            <a:fld id="{6FDECCD9-1ABC-4D06-9DE2-AF04E5AF157C}" type="datetimeFigureOut">
              <a:rPr kumimoji="1" lang="ja-JP" altLang="en-US" smtClean="0"/>
              <a:t>2024/4/15</a:t>
            </a:fld>
            <a:endParaRPr kumimoji="1" lang="ja-JP" altLang="en-US"/>
          </a:p>
        </p:txBody>
      </p:sp>
      <p:sp>
        <p:nvSpPr>
          <p:cNvPr id="1088" name="Footer Placeholder 5"/>
          <p:cNvSpPr>
            <a:spLocks noGrp="1"/>
          </p:cNvSpPr>
          <p:nvPr>
            <p:ph type="ftr" sz="quarter" idx="11"/>
          </p:nvPr>
        </p:nvSpPr>
        <p:spPr/>
        <p:txBody>
          <a:bodyPr/>
          <a:lstStyle/>
          <a:p>
            <a:endParaRPr kumimoji="1" lang="ja-JP" altLang="en-US"/>
          </a:p>
        </p:txBody>
      </p:sp>
      <p:sp>
        <p:nvSpPr>
          <p:cNvPr id="1089"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26720231"/>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oleObject" Target="../embeddings/oleObject1.bin" /><Relationship Id="rId13" Type="http://schemas.openxmlformats.org/officeDocument/2006/relationships/image" Target="../media/image1.emf" /><Relationship Id="rId14" Type="http://schemas.openxmlformats.org/officeDocument/2006/relationships/tags" Target="../tags/tag1.xml" /><Relationship Id="rId15" Type="http://schemas.openxmlformats.org/officeDocument/2006/relationships/tags" Target="../tags/tag2.xml" /><Relationship Id="rId1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graphicFrame>
        <p:nvGraphicFramePr>
          <p:cNvPr id="1025" name="オブジェクト 8"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5" name="think-cell スライド" r:id="rId12" imgW="353" imgH="353" progId="TCLayout.ActiveDocument.1">
                  <p:embed/>
                </p:oleObj>
              </mc:Choice>
              <mc:Fallback>
                <p:oleObj spid="" name="think-cell スライド" r:id="rId12" imgW="353" imgH="353" progId="TCLayout.ActiveDocument.1">
                  <p:embed/>
                  <p:pic>
                    <p:nvPicPr>
                      <p:cNvPr id="0" name="オブジェクト 8" hidden="1"/>
                      <p:cNvPicPr>
                        <a:picLocks noChangeAspect="1"/>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1026" name="正方形/長方形 7" hidden="1"/>
          <p:cNvSpPr/>
          <p:nvPr userDrawn="1">
            <p:custDataLst>
              <p:tags r:id="rId1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1027" name="正方形/長方形 6"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1028"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1029"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30"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6FDECCD9-1ABC-4D06-9DE2-AF04E5AF157C}" type="datetimeFigureOut">
              <a:rPr kumimoji="1" lang="ja-JP" altLang="en-US" smtClean="0"/>
              <a:t>2024/4/15</a:t>
            </a:fld>
            <a:endParaRPr kumimoji="1" lang="ja-JP" altLang="en-US"/>
          </a:p>
        </p:txBody>
      </p:sp>
      <p:sp>
        <p:nvSpPr>
          <p:cNvPr id="1031"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1032"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703284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15"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概要・背景</a:t>
            </a:r>
            <a:r>
              <a:rPr lang="ja-JP" altLang="en-US" sz="2400" dirty="0">
                <a:solidFill>
                  <a:sysClr val="windowText" lastClr="000000"/>
                </a:solidFill>
                <a:latin typeface="Yu Gothic UI" panose="020B0500000000000000" pitchFamily="50" charset="-128"/>
                <a:ea typeface="Yu Gothic UI" panose="020B0500000000000000" pitchFamily="50" charset="-128"/>
              </a:rPr>
              <a:t>（評価基準番号：３）</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16"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17" name="タイトル 5"/>
          <p:cNvSpPr txBox="1"/>
          <p:nvPr/>
        </p:nvSpPr>
        <p:spPr bwMode="gray">
          <a:xfrm>
            <a:off x="8400081" y="316775"/>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grpSp>
        <p:nvGrpSpPr>
          <p:cNvPr id="1118" name="グループ化 39"/>
          <p:cNvGrpSpPr/>
          <p:nvPr/>
        </p:nvGrpSpPr>
        <p:grpSpPr>
          <a:xfrm>
            <a:off x="257162" y="912815"/>
            <a:ext cx="12287276" cy="1162532"/>
            <a:chOff x="257162" y="1043440"/>
            <a:chExt cx="12287276" cy="1162532"/>
          </a:xfrm>
        </p:grpSpPr>
        <p:sp>
          <p:nvSpPr>
            <p:cNvPr id="1119" name="正方形/長方形 24"/>
            <p:cNvSpPr/>
            <p:nvPr/>
          </p:nvSpPr>
          <p:spPr>
            <a:xfrm>
              <a:off x="257162" y="1043440"/>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事業名</a:t>
              </a:r>
            </a:p>
          </p:txBody>
        </p:sp>
        <p:sp>
          <p:nvSpPr>
            <p:cNvPr id="1120" name="正方形/長方形 25"/>
            <p:cNvSpPr/>
            <p:nvPr/>
          </p:nvSpPr>
          <p:spPr>
            <a:xfrm>
              <a:off x="257162" y="1483533"/>
              <a:ext cx="12287276" cy="722439"/>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ご提案いただく事業を簡潔にまとめた名称をご記載ください。</a:t>
              </a:r>
            </a:p>
          </p:txBody>
        </p:sp>
      </p:grpSp>
      <p:grpSp>
        <p:nvGrpSpPr>
          <p:cNvPr id="1121" name="グループ化 46"/>
          <p:cNvGrpSpPr/>
          <p:nvPr/>
        </p:nvGrpSpPr>
        <p:grpSpPr>
          <a:xfrm>
            <a:off x="257162" y="2348041"/>
            <a:ext cx="12287276" cy="6816595"/>
            <a:chOff x="257162" y="4072177"/>
            <a:chExt cx="12287276" cy="4616209"/>
          </a:xfrm>
        </p:grpSpPr>
        <p:sp>
          <p:nvSpPr>
            <p:cNvPr id="1122" name="正方形/長方形 43"/>
            <p:cNvSpPr/>
            <p:nvPr/>
          </p:nvSpPr>
          <p:spPr>
            <a:xfrm>
              <a:off x="257162" y="4072177"/>
              <a:ext cx="12287275" cy="420228"/>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本事業により解決したい課題</a:t>
              </a:r>
              <a:endPar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23" name="正方形/長方形 44"/>
            <p:cNvSpPr/>
            <p:nvPr/>
          </p:nvSpPr>
          <p:spPr>
            <a:xfrm>
              <a:off x="257162" y="4492547"/>
              <a:ext cx="12287276" cy="4195839"/>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本事業により解決したい課題について、できるだけ具体的にご記載ください。</a:t>
              </a:r>
              <a:endParaRPr kumimoji="1" lang="en-US" altLang="ja-JP"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漠然とした課題感ではなく、市民などが</a:t>
              </a: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課題を</a:t>
              </a: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感じるであろうと想定している</a:t>
              </a: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シーン・ケースについて具体的にご記載ください（複数記載も可）。</a:t>
              </a: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その課題を想定された根拠（事前調査や、課題と捉えるに至った定量的な資料など）があるようであれば、ご記載ください。</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3567018021"/>
      </p:ext>
    </p:extLst>
  </p:cSld>
  <p:clrMapOvr>
    <a:masterClrMapping/>
  </p:clrMapOvr>
  <p:extLst mod="1">
    <p:ext uri="{6950BFC3-D8DA-4A85-94F7-54DA5524770B}"/>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33"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sysClr val="windowText" lastClr="000000"/>
                </a:solidFill>
                <a:effectLst/>
                <a:uLnTx/>
                <a:uFillTx/>
                <a:latin typeface="Calibri"/>
                <a:ea typeface="Yu Gothic UI"/>
                <a:cs typeface="+mj-cs"/>
                <a:sym typeface="+mj-lt"/>
              </a:rPr>
              <a:t>実施スケジュール（評価基準番号：７）</a:t>
            </a:r>
          </a:p>
        </p:txBody>
      </p:sp>
      <p:sp>
        <p:nvSpPr>
          <p:cNvPr id="1234"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Calibri Light"/>
              <a:ea typeface="Yu Gothic UI"/>
              <a:cs typeface="Arial" charset="0"/>
            </a:endParaRPr>
          </a:p>
        </p:txBody>
      </p:sp>
      <p:sp>
        <p:nvSpPr>
          <p:cNvPr id="1235"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Calibri Light"/>
              <a:ea typeface="Yu Gothic UI"/>
              <a:cs typeface="Arial" charset="0"/>
            </a:endParaRPr>
          </a:p>
        </p:txBody>
      </p:sp>
      <p:sp>
        <p:nvSpPr>
          <p:cNvPr id="1236" name="正方形/長方形 35"/>
          <p:cNvSpPr/>
          <p:nvPr/>
        </p:nvSpPr>
        <p:spPr>
          <a:xfrm>
            <a:off x="257162" y="909245"/>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Calibri Light"/>
                <a:ea typeface="Yu Gothic UI"/>
              </a:rPr>
              <a:t>実施スケジュール</a:t>
            </a:r>
            <a:endParaRPr kumimoji="1" lang="ja-JP" altLang="en-US" sz="2000" b="1" i="0" u="none" strike="noStrike" kern="0" cap="none" spc="0" normalizeH="0" baseline="0" noProof="0" dirty="0">
              <a:ln>
                <a:noFill/>
              </a:ln>
              <a:solidFill>
                <a:prstClr val="black"/>
              </a:solidFill>
              <a:effectLst/>
              <a:uLnTx/>
              <a:uFillTx/>
              <a:latin typeface="Calibri Light"/>
              <a:ea typeface="Yu Gothic UI"/>
              <a:cs typeface="+mn-cs"/>
            </a:endParaRPr>
          </a:p>
        </p:txBody>
      </p:sp>
      <p:sp>
        <p:nvSpPr>
          <p:cNvPr id="1237" name="正方形/長方形 36"/>
          <p:cNvSpPr/>
          <p:nvPr/>
        </p:nvSpPr>
        <p:spPr>
          <a:xfrm>
            <a:off x="252896" y="1349336"/>
            <a:ext cx="12287276" cy="7520353"/>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事業全体と本年度行うPoCの領域の明確に分かるようにスケジュールをご記載ください。</a:t>
            </a:r>
            <a:endPar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今年度行う</a:t>
            </a: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PoC</a:t>
            </a: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については、</a:t>
            </a: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できるだけ詳細に</a:t>
            </a: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ご記載ください。</a:t>
            </a:r>
            <a:endPar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PoCの選考には7月中旬までかかる見込みです。それ以降でスケジューリングしてください。</a:t>
            </a:r>
            <a:endPar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Calibri Light"/>
                <a:ea typeface="Yu Gothic UI"/>
              </a:rPr>
              <a:t>また、複数個のマイルストーンを設定してください。</a:t>
            </a:r>
            <a:endParaRPr kumimoji="1" lang="en-US" altLang="ja-JP" sz="1600" kern="0" dirty="0">
              <a:solidFill>
                <a:prstClr val="black"/>
              </a:solidFill>
              <a:latin typeface="Calibri Light"/>
              <a:ea typeface="Yu Gothic UI"/>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p>
        </p:txBody>
      </p:sp>
      <p:graphicFrame>
        <p:nvGraphicFramePr>
          <p:cNvPr id="1238" name="表 3"/>
          <p:cNvGraphicFramePr>
            <a:graphicFrameLocks noGrp="1"/>
          </p:cNvGraphicFramePr>
          <p:nvPr>
            <p:extLst>
              <p:ext uri="{D42A27DB-BD31-4B8C-83A1-F6EECF244321}">
                <p14:modId xmlns:p14="http://schemas.microsoft.com/office/powerpoint/2010/main" val="891976204"/>
              </p:ext>
            </p:extLst>
          </p:nvPr>
        </p:nvGraphicFramePr>
        <p:xfrm>
          <a:off x="558138" y="2572986"/>
          <a:ext cx="11676793" cy="5804594"/>
        </p:xfrm>
        <a:graphic>
          <a:graphicData uri="http://schemas.openxmlformats.org/drawingml/2006/table">
            <a:tbl>
              <a:tblPr bandRow="1">
                <a:tableStyleId>{5C22544A-7EE6-4342-B048-85BDC9FD1C3A}</a:tableStyleId>
              </a:tblPr>
              <a:tblGrid>
                <a:gridCol w="1192460">
                  <a:extLst>
                    <a:ext uri="{9D8B030D-6E8A-4147-A177-3AD203B41FA5}"/>
                  </a:extLst>
                </a:gridCol>
                <a:gridCol w="815897">
                  <a:extLst>
                    <a:ext uri="{9D8B030D-6E8A-4147-A177-3AD203B41FA5}"/>
                  </a:extLst>
                </a:gridCol>
                <a:gridCol w="548165">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763724">
                  <a:extLst>
                    <a:ext uri="{9D8B030D-6E8A-4147-A177-3AD203B41FA5}"/>
                  </a:extLst>
                </a:gridCol>
                <a:gridCol w="917779">
                  <a:extLst>
                    <a:ext uri="{9D8B030D-6E8A-4147-A177-3AD203B41FA5}"/>
                  </a:extLst>
                </a:gridCol>
                <a:gridCol w="565252">
                  <a:extLst>
                    <a:ext uri="{9D8B030D-6E8A-4147-A177-3AD203B41FA5}"/>
                  </a:extLst>
                </a:gridCol>
              </a:tblGrid>
              <a:tr h="0">
                <a:tc gridSpan="3">
                  <a:txBody>
                    <a:bodyPr/>
                    <a:lstStyle/>
                    <a:p>
                      <a:endParaRPr kumimoji="1" lang="ja-JP" altLang="en-US" b="1"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0">
                  <a:txBody>
                    <a:bodyPr/>
                    <a:lstStyle/>
                    <a:p>
                      <a:r>
                        <a:rPr kumimoji="1" lang="en-US" altLang="ja-JP" sz="2000" b="1" dirty="0"/>
                        <a:t>2026</a:t>
                      </a:r>
                      <a:r>
                        <a:rPr kumimoji="1" lang="ja-JP" altLang="en-US" sz="2000" b="1" dirty="0"/>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en-US" altLang="ja-JP" sz="2000" b="1" dirty="0"/>
                        <a:t>2025</a:t>
                      </a:r>
                      <a:r>
                        <a:rPr kumimoji="1" lang="ja-JP" altLang="en-US" sz="2000" b="1" dirty="0"/>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2027</a:t>
                      </a:r>
                      <a:r>
                        <a:rPr kumimoji="1" lang="ja-JP" altLang="en-US" sz="2000" b="1" dirty="0"/>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r>
                        <a:rPr kumimoji="1" lang="en-US" altLang="ja-JP" sz="2000" b="1" dirty="0"/>
                        <a:t>2028</a:t>
                      </a:r>
                      <a:r>
                        <a:rPr kumimoji="1" lang="ja-JP" altLang="en-US" sz="2000" b="1" dirty="0"/>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extLst>
                  <a:ext uri="{0D108BD9-81ED-4DB2-BD59-A6C34878D82A}"/>
                </a:extLst>
              </a:tr>
              <a:tr h="453493">
                <a:tc gridSpan="3">
                  <a:txBody>
                    <a:bodyPr/>
                    <a:lstStyle/>
                    <a:p>
                      <a:r>
                        <a:rPr kumimoji="1" lang="ja-JP" altLang="en-US" sz="1600" b="1" dirty="0"/>
                        <a:t>実施概要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6</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7</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8</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9</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10</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11</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12</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1</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2</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a:t>3</a:t>
                      </a:r>
                      <a:r>
                        <a:rPr kumimoji="1" lang="ja-JP" altLang="en-US" sz="2000" b="1" dirty="0"/>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941869">
                <a:tc>
                  <a:txBody>
                    <a:bodyPr/>
                    <a:lstStyle/>
                    <a:p>
                      <a:r>
                        <a:rPr kumimoji="1" lang="ja-JP" altLang="en-US" sz="1600" dirty="0"/>
                        <a:t>１．</a:t>
                      </a:r>
                      <a:r>
                        <a:rPr kumimoji="1" lang="en-US" altLang="ja-JP" sz="1600" dirty="0"/>
                        <a:t>XXXXXXXXXXXXXXXXX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a:t>1.1 XXXXXX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a:t>XXXXXXX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774288">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774288">
                <a:tc>
                  <a:txBody>
                    <a:bodyPr/>
                    <a:lstStyle/>
                    <a:p>
                      <a:endParaRPr kumimoji="1" lang="ja-JP" alt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774288">
                <a:tc>
                  <a:txBody>
                    <a:bodyPr/>
                    <a:lstStyle/>
                    <a:p>
                      <a:endParaRPr kumimoji="1" lang="ja-JP" alt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774288">
                <a:tc>
                  <a:txBody>
                    <a:bodyPr/>
                    <a:lstStyle/>
                    <a:p>
                      <a:endParaRPr kumimoji="1" lang="ja-JP" alt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bl>
          </a:graphicData>
        </a:graphic>
      </p:graphicFrame>
      <p:sp>
        <p:nvSpPr>
          <p:cNvPr id="1239" name="矢印: 五方向 5"/>
          <p:cNvSpPr/>
          <p:nvPr/>
        </p:nvSpPr>
        <p:spPr bwMode="gray">
          <a:xfrm>
            <a:off x="3214584" y="4548095"/>
            <a:ext cx="1431677" cy="273563"/>
          </a:xfrm>
          <a:prstGeom prst="homePlat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240" name="矢印: 五方向 8"/>
          <p:cNvSpPr/>
          <p:nvPr/>
        </p:nvSpPr>
        <p:spPr bwMode="gray">
          <a:xfrm>
            <a:off x="3701311" y="5405935"/>
            <a:ext cx="2169619" cy="273563"/>
          </a:xfrm>
          <a:prstGeom prst="homePlat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241" name="矢印: 五方向 9"/>
          <p:cNvSpPr/>
          <p:nvPr/>
        </p:nvSpPr>
        <p:spPr bwMode="gray">
          <a:xfrm>
            <a:off x="4398578" y="6337674"/>
            <a:ext cx="1367514" cy="273563"/>
          </a:xfrm>
          <a:prstGeom prst="homePlat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242" name="テキスト ボックス 2"/>
          <p:cNvSpPr txBox="1"/>
          <p:nvPr/>
        </p:nvSpPr>
        <p:spPr>
          <a:xfrm>
            <a:off x="9951246" y="4524736"/>
            <a:ext cx="792955"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b="1" dirty="0"/>
              <a:t>成果</a:t>
            </a:r>
            <a:endParaRPr kumimoji="1" lang="en-US" altLang="ja-JP" sz="1600" b="1" dirty="0"/>
          </a:p>
          <a:p>
            <a:r>
              <a:rPr kumimoji="1" lang="ja-JP" altLang="en-US" sz="1600" b="1" dirty="0"/>
              <a:t>報告会</a:t>
            </a:r>
          </a:p>
        </p:txBody>
      </p:sp>
      <p:sp>
        <p:nvSpPr>
          <p:cNvPr id="1243" name="テキスト ボックス 10"/>
          <p:cNvSpPr txBox="1"/>
          <p:nvPr/>
        </p:nvSpPr>
        <p:spPr>
          <a:xfrm>
            <a:off x="9254733" y="4524736"/>
            <a:ext cx="632218"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b="1" dirty="0"/>
              <a:t>実績</a:t>
            </a:r>
            <a:endParaRPr kumimoji="1" lang="en-US" altLang="ja-JP" sz="1600" b="1" dirty="0"/>
          </a:p>
          <a:p>
            <a:r>
              <a:rPr kumimoji="1" lang="ja-JP" altLang="en-US" sz="1600" b="1" dirty="0"/>
              <a:t>報告</a:t>
            </a:r>
            <a:endParaRPr kumimoji="1" lang="en-US" altLang="ja-JP" sz="1600" b="1" dirty="0"/>
          </a:p>
        </p:txBody>
      </p:sp>
      <p:sp>
        <p:nvSpPr>
          <p:cNvPr id="1244" name="テキスト ボックス 1"/>
          <p:cNvSpPr txBox="1"/>
          <p:nvPr/>
        </p:nvSpPr>
        <p:spPr>
          <a:xfrm>
            <a:off x="6265074" y="4508212"/>
            <a:ext cx="632218"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b="1" dirty="0"/>
              <a:t>中間</a:t>
            </a:r>
            <a:endParaRPr kumimoji="1" lang="en-US" altLang="ja-JP" sz="1600" b="1" dirty="0"/>
          </a:p>
          <a:p>
            <a:r>
              <a:rPr kumimoji="1" lang="ja-JP" altLang="en-US" sz="1600" b="1" dirty="0"/>
              <a:t>報告</a:t>
            </a:r>
            <a:endParaRPr kumimoji="1" lang="en-US" altLang="ja-JP" sz="1600" b="1" dirty="0"/>
          </a:p>
        </p:txBody>
      </p:sp>
      <p:sp>
        <p:nvSpPr>
          <p:cNvPr id="1245"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1569326015"/>
      </p:ext>
    </p:extLst>
  </p:cSld>
  <p:clrMapOvr>
    <a:masterClrMapping/>
  </p:clrMapOvr>
  <p:extLst mod="1">
    <p:ext uri="{6950BFC3-D8DA-4A85-94F7-54DA5524770B}"/>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47"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Calibri"/>
                <a:ea typeface="Yu Gothic UI"/>
              </a:rPr>
              <a:t>事業計画書を記載いただく上での注意点</a:t>
            </a:r>
            <a:endParaRPr kumimoji="1" lang="ja-JP" altLang="en-US" sz="2400" b="1" i="0" u="none" strike="noStrike" kern="1200" cap="none" spc="0" normalizeH="0" baseline="0" noProof="0" dirty="0">
              <a:ln>
                <a:noFill/>
              </a:ln>
              <a:solidFill>
                <a:sysClr val="windowText" lastClr="000000"/>
              </a:solidFill>
              <a:effectLst/>
              <a:uLnTx/>
              <a:uFillTx/>
              <a:latin typeface="Calibri"/>
              <a:ea typeface="Yu Gothic UI"/>
              <a:cs typeface="+mj-cs"/>
              <a:sym typeface="+mj-lt"/>
            </a:endParaRPr>
          </a:p>
        </p:txBody>
      </p:sp>
      <p:sp>
        <p:nvSpPr>
          <p:cNvPr id="1248"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Calibri Light"/>
              <a:ea typeface="Yu Gothic UI"/>
              <a:cs typeface="Arial" charset="0"/>
            </a:endParaRPr>
          </a:p>
        </p:txBody>
      </p:sp>
      <p:sp>
        <p:nvSpPr>
          <p:cNvPr id="1249"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Calibri Light"/>
              <a:ea typeface="Yu Gothic UI"/>
              <a:cs typeface="Arial" charset="0"/>
            </a:endParaRPr>
          </a:p>
        </p:txBody>
      </p:sp>
      <p:sp>
        <p:nvSpPr>
          <p:cNvPr id="1250" name="正方形/長方形 36"/>
          <p:cNvSpPr/>
          <p:nvPr/>
        </p:nvSpPr>
        <p:spPr>
          <a:xfrm>
            <a:off x="257162" y="1052456"/>
            <a:ext cx="12287276" cy="7520353"/>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lnSpc>
                <a:spcPts val="2500"/>
              </a:lnSpc>
              <a:spcBef>
                <a:spcPts val="2100"/>
              </a:spcBef>
              <a:buFont typeface="Wingdings" panose="05000000000000000000" pitchFamily="2" charset="2"/>
              <a:buChar char="n"/>
            </a:pPr>
            <a:r>
              <a:rPr kumimoji="1" lang="ja-JP" altLang="en-US" sz="1600" dirty="0"/>
              <a:t>必要に応じて詳細について補足する説明資料を作成し、提出してください。</a:t>
            </a:r>
            <a:endParaRPr kumimoji="1" lang="ja-JP" altLang="en-US" sz="1600" dirty="0"/>
          </a:p>
          <a:p>
            <a:pPr marL="285750" indent="-285750">
              <a:lnSpc>
                <a:spcPts val="2500"/>
              </a:lnSpc>
              <a:spcBef>
                <a:spcPts val="2100"/>
              </a:spcBef>
              <a:buFont typeface="Wingdings" panose="05000000000000000000" pitchFamily="2" charset="2"/>
              <a:buChar char="n"/>
            </a:pPr>
            <a:r>
              <a:rPr kumimoji="1" lang="ja-JP" altLang="en-US" sz="1600" dirty="0"/>
              <a:t>スライド枚数は全体で</a:t>
            </a:r>
            <a:r>
              <a:rPr kumimoji="1" lang="en-US" altLang="ja-JP" sz="1600" dirty="0"/>
              <a:t>10</a:t>
            </a:r>
            <a:r>
              <a:rPr kumimoji="1" lang="ja-JP" altLang="en-US" sz="1600" dirty="0"/>
              <a:t>枚程度で作成してください。各記載項目の分量等は指定しませんので、提案者の裁量で変更していただいて構いません。</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オブジェクト（記載枠等）の大きさや位置、フォントの種類やサイズは変更いただいても構いませんが、以下に留意してください。</a:t>
            </a:r>
            <a:br>
              <a:rPr kumimoji="1" lang="en-US" altLang="ja-JP" sz="1600" dirty="0"/>
            </a:br>
            <a:r>
              <a:rPr kumimoji="1" lang="en-US" altLang="ja-JP" sz="1600" dirty="0"/>
              <a:t>※</a:t>
            </a:r>
            <a:r>
              <a:rPr kumimoji="1" lang="ja-JP" altLang="en-US" sz="1600" dirty="0"/>
              <a:t>枠内に収まっていないことがないようにすること</a:t>
            </a:r>
            <a:br>
              <a:rPr kumimoji="1" lang="en-US" altLang="ja-JP" sz="1600" dirty="0"/>
            </a:br>
            <a:r>
              <a:rPr kumimoji="1" lang="en-US" altLang="ja-JP" sz="1600" dirty="0"/>
              <a:t>※</a:t>
            </a:r>
            <a:r>
              <a:rPr kumimoji="1" lang="ja-JP" altLang="en-US" sz="1600" dirty="0"/>
              <a:t>フォントサイズは</a:t>
            </a:r>
            <a:r>
              <a:rPr kumimoji="1" lang="en-US" altLang="ja-JP" sz="1600" dirty="0"/>
              <a:t>12pt</a:t>
            </a:r>
            <a:r>
              <a:rPr kumimoji="1" lang="ja-JP" altLang="en-US" sz="1600" dirty="0"/>
              <a:t>以上とすること</a:t>
            </a:r>
          </a:p>
          <a:p>
            <a:pPr marL="285750" indent="-285750">
              <a:lnSpc>
                <a:spcPts val="2500"/>
              </a:lnSpc>
              <a:spcBef>
                <a:spcPts val="2100"/>
              </a:spcBef>
              <a:buFont typeface="Wingdings" panose="05000000000000000000" pitchFamily="2" charset="2"/>
              <a:buChar char="n"/>
            </a:pPr>
            <a:r>
              <a:rPr kumimoji="1" lang="ja-JP" altLang="en-US" sz="1600" dirty="0"/>
              <a:t>テンプレートとして記載している、「各項目において記載いただきたい内容」のテキスト、オブジェクト及び吹き出しは</a:t>
            </a:r>
            <a:br>
              <a:rPr kumimoji="1" lang="en-US" altLang="ja-JP" sz="1600" dirty="0"/>
            </a:br>
            <a:r>
              <a:rPr kumimoji="1" lang="ja-JP" altLang="en-US" sz="1600" dirty="0"/>
              <a:t>削除してください。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資料提出時は本ページは削除</a:t>
            </a:r>
            <a:r>
              <a:rPr kumimoji="1" lang="ja-JP" altLang="en-US" sz="1600" dirty="0"/>
              <a:t>してください。</a:t>
            </a:r>
            <a:r>
              <a:rPr kumimoji="1" lang="ja-JP" altLang="en-US" sz="1600" dirty="0"/>
              <a:t>なお、本資料は選定事業を公表する際の資料として用いることがあります。</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本事象計画を対象とした1次審査を通過した提案者には2次審査（プレゼンテーション）に進んでいただきます。その際は本資料を使用していただく予定ですのでご留意ください。</a:t>
            </a:r>
            <a:endParaRPr kumimoji="1" lang="en-US" altLang="ja-JP" sz="1600" dirty="0"/>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endParaRPr>
          </a:p>
        </p:txBody>
      </p:sp>
      <p:sp>
        <p:nvSpPr>
          <p:cNvPr id="1251"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3559592640"/>
      </p:ext>
    </p:extLst>
  </p:cSld>
  <p:clrMapOvr>
    <a:masterClrMapping/>
  </p:clrMapOvr>
  <p:extLst mod="1">
    <p:ext uri="{6950BFC3-D8DA-4A85-94F7-54DA5524770B}"/>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5" name="タイトル 5"/>
          <p:cNvSpPr txBox="1"/>
          <p:nvPr/>
        </p:nvSpPr>
        <p:spPr bwMode="gray">
          <a:xfrm>
            <a:off x="300408" y="190007"/>
            <a:ext cx="7455970"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a:t>
            </a:r>
            <a:r>
              <a:rPr lang="ja-JP" altLang="en-US" sz="2400" dirty="0">
                <a:solidFill>
                  <a:sysClr val="windowText" lastClr="000000"/>
                </a:solidFill>
                <a:latin typeface="Yu Gothic UI" panose="020B0500000000000000" pitchFamily="50" charset="-128"/>
                <a:ea typeface="Yu Gothic UI" panose="020B0500000000000000" pitchFamily="50" charset="-128"/>
              </a:rPr>
              <a:t>（評価基準番号：１、２、３、４、５）</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26"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27"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28" name="正方形/長方形 35"/>
          <p:cNvSpPr/>
          <p:nvPr/>
        </p:nvSpPr>
        <p:spPr>
          <a:xfrm>
            <a:off x="257162" y="909245"/>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事業内容</a:t>
            </a:r>
          </a:p>
        </p:txBody>
      </p:sp>
      <p:sp>
        <p:nvSpPr>
          <p:cNvPr id="1129" name="正方形/長方形 36"/>
          <p:cNvSpPr/>
          <p:nvPr/>
        </p:nvSpPr>
        <p:spPr>
          <a:xfrm>
            <a:off x="257162" y="1349336"/>
            <a:ext cx="12287276" cy="7520353"/>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661311" lvl="1" indent="-204111" defTabSz="326578">
              <a:spcBef>
                <a:spcPts val="429"/>
              </a:spcBef>
              <a:buFont typeface="Wingdings"/>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提案事業の概要・詳細をご記載ください。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事業スキーム全体と今年度に</a:t>
            </a:r>
            <a:r>
              <a:rPr kumimoji="1" lang="ja-JP" altLang="en-US" sz="1600" kern="0" dirty="0">
                <a:solidFill>
                  <a:prstClr val="black"/>
                </a:solidFill>
                <a:latin typeface="Yu Gothic UI" panose="020B0500000000000000" pitchFamily="50" charset="-128"/>
                <a:ea typeface="Yu Gothic UI" panose="020B0500000000000000" pitchFamily="50" charset="-128"/>
              </a:rPr>
              <a:t>PoCとして</a:t>
            </a:r>
            <a:r>
              <a:rPr kumimoji="1" lang="ja-JP" altLang="en-US" sz="1600" kern="0" dirty="0">
                <a:solidFill>
                  <a:prstClr val="black"/>
                </a:solidFill>
                <a:latin typeface="Yu Gothic UI" panose="020B0500000000000000" pitchFamily="50" charset="-128"/>
                <a:ea typeface="Yu Gothic UI" panose="020B0500000000000000" pitchFamily="50" charset="-128"/>
              </a:rPr>
              <a:t>行う範囲が明確に判別できるようにご記載ください。</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図表等を用いて分かりやすくご記載ください。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30"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334498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6"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事業内容詳細（評価基準番号：２）</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37"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38"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39" name="正方形/長方形 35"/>
          <p:cNvSpPr/>
          <p:nvPr/>
        </p:nvSpPr>
        <p:spPr>
          <a:xfrm>
            <a:off x="257162" y="909245"/>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富山市の政策との整合性（コンパクトシティ政策）</a:t>
            </a:r>
            <a:endPar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40" name="正方形/長方形 36"/>
          <p:cNvSpPr/>
          <p:nvPr/>
        </p:nvSpPr>
        <p:spPr>
          <a:xfrm>
            <a:off x="257162" y="1344244"/>
            <a:ext cx="12287276" cy="2438270"/>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本事業提案が富山市の基本方針である「公共交通を軸とした拠点集中型のコンパクトなまちづくり」に貢献できると想定する内容について、明示してください。</a:t>
            </a:r>
            <a:endParaRPr kumimoji="1" lang="en-US" altLang="ja-JP" sz="1600" u="sng" kern="0" dirty="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コンパクトシティ政策とあまり関連性の事業提案の場合は「該当なし」とご記載ください。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R="0" lvl="0" defTabSz="326578" eaLnBrk="1" fontAlgn="auto" latinLnBrk="0" hangingPunct="1">
              <a:lnSpc>
                <a:spcPct val="100000"/>
              </a:lnSpc>
              <a:spcBef>
                <a:spcPts val="429"/>
              </a:spcBef>
              <a:spcAft>
                <a:spcPts val="0"/>
              </a:spcAft>
              <a:buClrTx/>
              <a:buSzTx/>
              <a:tabLst/>
              <a:defRPr/>
            </a:pPr>
            <a:endParaRPr kumimoji="1" lang="en-US" altLang="ja-JP" sz="1600" kern="0" dirty="0">
              <a:solidFill>
                <a:prstClr val="black"/>
              </a:solidFill>
              <a:latin typeface="Yu Gothic UI" panose="020B0500000000000000" pitchFamily="50" charset="-128"/>
              <a:ea typeface="Yu Gothic UI" panose="020B0500000000000000" pitchFamily="50" charset="-128"/>
            </a:endParaRPr>
          </a:p>
        </p:txBody>
      </p:sp>
      <p:sp>
        <p:nvSpPr>
          <p:cNvPr id="1141"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42" name="正方形/長方形 124"/>
          <p:cNvSpPr/>
          <p:nvPr/>
        </p:nvSpPr>
        <p:spPr>
          <a:xfrm>
            <a:off x="300576" y="4205584"/>
            <a:ext cx="12247149" cy="4934805"/>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本事業提案が貢献できると思われる富山市スマートシティ推進ビジョン（以下「ビジョン」という。）の取組の方向性についてチェックを入れてください（最大３つまで回答可）。</a:t>
            </a:r>
            <a:endParaRPr kumimoji="1" lang="en-US" altLang="ja-JP" sz="1600" u="sng" kern="0" dirty="0">
              <a:solidFill>
                <a:prstClr val="black"/>
              </a:solidFill>
              <a:latin typeface="Yu Gothic UI" panose="020B0500000000000000" pitchFamily="50" charset="-128"/>
              <a:ea typeface="Yu Gothic UI" panose="020B0500000000000000" pitchFamily="50" charset="-128"/>
            </a:endParaRPr>
          </a:p>
          <a:p>
            <a:pPr marR="0" lvl="0" defTabSz="326578" eaLnBrk="1" fontAlgn="auto" latinLnBrk="0" hangingPunct="1">
              <a:lnSpc>
                <a:spcPct val="100000"/>
              </a:lnSpc>
              <a:spcBef>
                <a:spcPts val="429"/>
              </a:spcBef>
              <a:spcAft>
                <a:spcPts val="0"/>
              </a:spcAft>
              <a:buClrTx/>
              <a:buSzTx/>
              <a:tabLst/>
              <a:defRPr/>
            </a:pPr>
            <a:endParaRPr kumimoji="1" lang="en-US" altLang="ja-JP" sz="1600" kern="0" dirty="0">
              <a:solidFill>
                <a:prstClr val="black"/>
              </a:solidFill>
              <a:latin typeface="Yu Gothic UI" panose="020B0500000000000000" pitchFamily="50" charset="-128"/>
              <a:ea typeface="Yu Gothic UI" panose="020B0500000000000000" pitchFamily="50" charset="-128"/>
            </a:endParaRPr>
          </a:p>
        </p:txBody>
      </p:sp>
      <p:sp>
        <p:nvSpPr>
          <p:cNvPr id="1143" name="正方形/長方形 125"/>
          <p:cNvSpPr/>
          <p:nvPr/>
        </p:nvSpPr>
        <p:spPr>
          <a:xfrm>
            <a:off x="1361567" y="4950482"/>
            <a:ext cx="4467811" cy="4189908"/>
          </a:xfrm>
          <a:prstGeom prst="rect">
            <a:avLst/>
          </a:prstGeom>
          <a:noFill/>
          <a:ln w="19050" cap="flat" cmpd="sng" algn="ctr">
            <a:no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□車がなくても移動できる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□どこでも必要なモノ・コト・情報を入手できる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□どこでも仕事や勉強ができる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□どこでも医療・介護・健康サービスが受けられる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□事故や犯罪がなく治安が良い</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□雪や災害・感染症に対する備えができている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□伝統や文化が大切に継承されている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□美しく豊かな自然が維持されている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□地域の魅力が発信できている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□個性や長所が尊重されている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□外出したくなる個性的・魅力的な場がある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□芸術文化・スポーツに親しんでいる</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defTabSz="326578">
              <a:spcBef>
                <a:spcPts val="429"/>
              </a:spcBef>
              <a:defRPr/>
            </a:pPr>
            <a:r>
              <a:rPr kumimoji="1" lang="ja-JP" altLang="en-US" sz="1600" kern="0" dirty="0">
                <a:solidFill>
                  <a:prstClr val="black"/>
                </a:solidFill>
                <a:latin typeface="Yu Gothic UI" panose="020B0500000000000000" pitchFamily="50" charset="-128"/>
                <a:ea typeface="Yu Gothic UI" panose="020B0500000000000000" pitchFamily="50" charset="-128"/>
              </a:rPr>
              <a:t>□子どもの多様な学び・交流・体験の場がある</a:t>
            </a:r>
          </a:p>
          <a:p>
            <a:pPr defTabSz="326578">
              <a:spcBef>
                <a:spcPts val="429"/>
              </a:spcBef>
              <a:defRPr/>
            </a:pPr>
            <a:r>
              <a:rPr kumimoji="1" lang="ja-JP" altLang="en-US" sz="1600" kern="0" dirty="0">
                <a:solidFill>
                  <a:prstClr val="black"/>
                </a:solidFill>
                <a:latin typeface="Yu Gothic UI" panose="020B0500000000000000" pitchFamily="50" charset="-128"/>
                <a:ea typeface="Yu Gothic UI" panose="020B0500000000000000" pitchFamily="50" charset="-128"/>
              </a:rPr>
              <a:t>□学校に行くのが楽しみになる</a:t>
            </a:r>
          </a:p>
          <a:p>
            <a:pPr marR="0" lvl="0" defTabSz="326578" eaLnBrk="1" fontAlgn="auto" latinLnBrk="0" hangingPunct="1">
              <a:lnSpc>
                <a:spcPct val="100000"/>
              </a:lnSpc>
              <a:spcBef>
                <a:spcPts val="429"/>
              </a:spcBef>
              <a:spcAft>
                <a:spcPts val="0"/>
              </a:spcAft>
              <a:buClrTx/>
              <a:buSzTx/>
              <a:tabLst/>
              <a:defRPr/>
            </a:pPr>
            <a:endParaRPr kumimoji="1" lang="ja-JP" altLang="en-US" sz="1600" kern="0" dirty="0">
              <a:solidFill>
                <a:prstClr val="black"/>
              </a:solidFill>
              <a:latin typeface="Yu Gothic UI" panose="020B0500000000000000" pitchFamily="50" charset="-128"/>
              <a:ea typeface="Yu Gothic UI" panose="020B0500000000000000" pitchFamily="50" charset="-128"/>
            </a:endParaRPr>
          </a:p>
        </p:txBody>
      </p:sp>
      <p:sp>
        <p:nvSpPr>
          <p:cNvPr id="1144" name="正方形/長方形 126"/>
          <p:cNvSpPr/>
          <p:nvPr/>
        </p:nvSpPr>
        <p:spPr>
          <a:xfrm>
            <a:off x="6953002" y="5003661"/>
            <a:ext cx="4615941" cy="4189908"/>
          </a:xfrm>
          <a:prstGeom prst="rect">
            <a:avLst/>
          </a:prstGeom>
          <a:noFill/>
          <a:ln w="19050" cap="flat" cmpd="sng" algn="ctr">
            <a:no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□地域ぐるみで子育てがサポートされている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□仕事が魅力的で働き方も多様である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□挑戦者が応援してもらえる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□若い世代の意見が尊重される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□困りごとを気楽に相談できる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□助けあい支えあいの輪が広がる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□安心して参加できるコミュニティがある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□つくる人とたべる（つかう）人がつながっている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□地域の魅力が新たな交流を生んでいる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□あらゆる活動に次世代への配慮がある</a:t>
            </a:r>
          </a:p>
          <a:p>
            <a:pPr marR="0" lvl="0" defTabSz="326578" eaLnBrk="1" fontAlgn="auto" latinLnBrk="0" hangingPunct="1">
              <a:lnSpc>
                <a:spcPct val="100000"/>
              </a:lnSpc>
              <a:spcBef>
                <a:spcPts val="429"/>
              </a:spcBef>
              <a:spcAft>
                <a:spcPts val="0"/>
              </a:spcAft>
              <a:buClrTx/>
              <a:buSzTx/>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□未来への学びと対話の機会がある</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R="0" lvl="0" defTabSz="326578" eaLnBrk="1" fontAlgn="auto" latinLnBrk="0" hangingPunct="1">
              <a:lnSpc>
                <a:spcPct val="100000"/>
              </a:lnSpc>
              <a:spcBef>
                <a:spcPts val="429"/>
              </a:spcBef>
              <a:spcAft>
                <a:spcPts val="0"/>
              </a:spcAft>
              <a:buClrTx/>
              <a:buSzTx/>
              <a:tabLst/>
              <a:defRPr/>
            </a:pP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□新たなビジネスが生まれている</a:t>
            </a:r>
          </a:p>
          <a:p>
            <a:pPr marR="0" lvl="0" defTabSz="326578" eaLnBrk="1" fontAlgn="auto" latinLnBrk="0" hangingPunct="1">
              <a:lnSpc>
                <a:spcPct val="100000"/>
              </a:lnSpc>
              <a:spcBef>
                <a:spcPts val="429"/>
              </a:spcBef>
              <a:spcAft>
                <a:spcPts val="0"/>
              </a:spcAft>
              <a:buClrTx/>
              <a:buSzTx/>
              <a:tabLst/>
              <a:defRPr/>
            </a:pPr>
            <a:r>
              <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□市民が主体的にまちづくりに参画している</a:t>
            </a:r>
          </a:p>
        </p:txBody>
      </p:sp>
      <p:sp>
        <p:nvSpPr>
          <p:cNvPr id="1145" name="正方形/長方形 127"/>
          <p:cNvSpPr/>
          <p:nvPr/>
        </p:nvSpPr>
        <p:spPr>
          <a:xfrm>
            <a:off x="257162" y="3782514"/>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富山市の政策との整合性（スマートシティ政策）</a:t>
            </a:r>
            <a:endPar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437540616"/>
      </p:ext>
    </p:extLst>
  </p:cSld>
  <p:clrMapOvr>
    <a:masterClrMapping/>
  </p:clrMapOvr>
  <p:extLst mod="1">
    <p:ext uri="{6950BFC3-D8DA-4A85-94F7-54DA5524770B}"/>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1"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事業内容詳細（評価基準番号：２）</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52"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53"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grpSp>
        <p:nvGrpSpPr>
          <p:cNvPr id="1154" name="グループ化 5"/>
          <p:cNvGrpSpPr/>
          <p:nvPr/>
        </p:nvGrpSpPr>
        <p:grpSpPr>
          <a:xfrm>
            <a:off x="257161" y="912156"/>
            <a:ext cx="12287276" cy="8062007"/>
            <a:chOff x="257161" y="2344725"/>
            <a:chExt cx="12287276" cy="4065531"/>
          </a:xfrm>
        </p:grpSpPr>
        <p:sp>
          <p:nvSpPr>
            <p:cNvPr id="1155" name="正方形/長方形 8"/>
            <p:cNvSpPr/>
            <p:nvPr/>
          </p:nvSpPr>
          <p:spPr>
            <a:xfrm>
              <a:off x="257162" y="2344725"/>
              <a:ext cx="12287275" cy="262052"/>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富山市の政策との整合性（スマートシティ政策）</a:t>
              </a:r>
              <a:endPar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56" name="正方形/長方形 9"/>
            <p:cNvSpPr/>
            <p:nvPr/>
          </p:nvSpPr>
          <p:spPr>
            <a:xfrm>
              <a:off x="257161" y="2606481"/>
              <a:ext cx="12287276" cy="3803775"/>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提案する事業内容が、チェックを入れた取組の方向性に合致すると考える理由について記入してください。</a:t>
              </a: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grpSp>
      <p:sp>
        <p:nvSpPr>
          <p:cNvPr id="1157"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1437540616"/>
      </p:ext>
    </p:extLst>
  </p:cSld>
  <p:clrMapOvr>
    <a:masterClrMapping/>
  </p:clrMapOvr>
  <p:extLst mod="1">
    <p:ext uri="{6950BFC3-D8DA-4A85-94F7-54DA5524770B}"/>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63"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事業内容詳細（評価基準番号：１）</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64"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65" name="正方形/長方形 1"/>
          <p:cNvSpPr/>
          <p:nvPr/>
        </p:nvSpPr>
        <p:spPr>
          <a:xfrm>
            <a:off x="257161" y="1017987"/>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rPr>
              <a:t>新規性・独自性・優位性</a:t>
            </a:r>
            <a:endParaRPr kumimoji="1" lang="en-US" altLang="ja-JP"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66" name="正方形/長方形 2"/>
          <p:cNvSpPr/>
          <p:nvPr/>
        </p:nvSpPr>
        <p:spPr>
          <a:xfrm>
            <a:off x="257161" y="1458079"/>
            <a:ext cx="12287276" cy="7540348"/>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本事業において</a:t>
            </a:r>
            <a:r>
              <a:rPr kumimoji="1" lang="ja-JP" altLang="en-US" sz="1600" kern="0" dirty="0">
                <a:solidFill>
                  <a:prstClr val="black"/>
                </a:solidFill>
                <a:latin typeface="Yu Gothic UI" panose="020B0500000000000000" pitchFamily="50" charset="-128"/>
                <a:ea typeface="Yu Gothic UI" panose="020B0500000000000000" pitchFamily="50" charset="-128"/>
              </a:rPr>
              <a:t>既存のビジネスモデルに対する新規性や独自性、優位性をご記載ください</a:t>
            </a:r>
            <a:r>
              <a:rPr kumimoji="1" lang="ja-JP" altLang="en-US" sz="1600" kern="0" dirty="0" smtClean="0">
                <a:solidFill>
                  <a:prstClr val="black"/>
                </a:solidFill>
                <a:latin typeface="Yu Gothic UI" panose="020B0500000000000000" pitchFamily="50" charset="-128"/>
                <a:ea typeface="Yu Gothic UI" panose="020B0500000000000000" pitchFamily="50" charset="-128"/>
              </a:rPr>
              <a:t>。</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他自治体等で先行して実証した内容や、既に開発済みのサービスの一部を利用する場合は、本事業において新たに実証したい部分がわかるようご記載ください。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図表等を用いて分かりやすくご記載ください。</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67"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102298293"/>
      </p:ext>
    </p:extLst>
  </p:cSld>
  <p:clrMapOvr>
    <a:masterClrMapping/>
  </p:clrMapOvr>
  <p:extLst mod="1">
    <p:ext uri="{6950BFC3-D8DA-4A85-94F7-54DA5524770B}"/>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73"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事業内容詳細（評価基準番号：４、５）</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74"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75" name="正方形/長方形 1"/>
          <p:cNvSpPr/>
          <p:nvPr/>
        </p:nvSpPr>
        <p:spPr>
          <a:xfrm>
            <a:off x="257161" y="1017987"/>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事業スキームの実現性・PoCの必要性（デジタル技術・データ活用及び連携手法）</a:t>
            </a:r>
            <a:endParaRPr kumimoji="1" lang="en-US" altLang="ja-JP"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76" name="正方形/長方形 2"/>
          <p:cNvSpPr/>
          <p:nvPr/>
        </p:nvSpPr>
        <p:spPr>
          <a:xfrm>
            <a:off x="257161" y="1458079"/>
            <a:ext cx="12287276" cy="7540348"/>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活用を想定しているデジタル技術やデータについて具体的にご記載ください。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記載のあったデジタル技術・データ利活用に対して、PoCを行わなければならない必要性（何を検証したいのか）を明示してください。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他システムとのデータ連携を行う場合には、その目的や方法等についてご記載ください。（</a:t>
            </a:r>
            <a:r>
              <a:rPr kumimoji="1" lang="en-US" altLang="ja-JP" sz="1600" kern="0" dirty="0">
                <a:solidFill>
                  <a:prstClr val="black"/>
                </a:solidFill>
                <a:latin typeface="Yu Gothic UI" panose="020B0500000000000000" pitchFamily="50" charset="-128"/>
                <a:ea typeface="Yu Gothic UI" panose="020B0500000000000000" pitchFamily="50" charset="-128"/>
              </a:rPr>
              <a:t>※</a:t>
            </a:r>
            <a:r>
              <a:rPr kumimoji="1" lang="ja-JP" altLang="en-US" sz="1600" kern="0" dirty="0">
                <a:solidFill>
                  <a:prstClr val="black"/>
                </a:solidFill>
                <a:latin typeface="Yu Gothic UI" panose="020B0500000000000000" pitchFamily="50" charset="-128"/>
                <a:ea typeface="Yu Gothic UI" panose="020B0500000000000000" pitchFamily="50" charset="-128"/>
              </a:rPr>
              <a:t>できる限り具体的に）</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図表等を用いて分かりやすくご記載ください。</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77"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102298293"/>
      </p:ext>
    </p:extLst>
  </p:cSld>
  <p:clrMapOvr>
    <a:masterClrMapping/>
  </p:clrMapOvr>
  <p:extLst mod="1">
    <p:ext uri="{6950BFC3-D8DA-4A85-94F7-54DA5524770B}"/>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83"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事業内容詳細（評価基準番号：５、８</a:t>
            </a:r>
            <a:r>
              <a:rPr lang="ja-JP" altLang="en-US" sz="2400" dirty="0" smtClean="0">
                <a:solidFill>
                  <a:sysClr val="windowText" lastClr="000000"/>
                </a:solidFill>
                <a:latin typeface="Yu Gothic UI" panose="020B0500000000000000" pitchFamily="50" charset="-128"/>
                <a:ea typeface="Yu Gothic UI" panose="020B0500000000000000" pitchFamily="50" charset="-128"/>
              </a:rPr>
              <a:t>）</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84"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85" name="正方形/長方形 17"/>
          <p:cNvSpPr/>
          <p:nvPr/>
        </p:nvSpPr>
        <p:spPr bwMode="gray">
          <a:xfrm>
            <a:off x="1361567" y="5477324"/>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86" name="正方形/長方形 35"/>
          <p:cNvSpPr/>
          <p:nvPr/>
        </p:nvSpPr>
        <p:spPr>
          <a:xfrm>
            <a:off x="257162" y="1023787"/>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実現性、継続性（サービス実装時に想定する事業スキーム）</a:t>
            </a:r>
            <a:endParaRPr kumimoji="1" lang="en-US" altLang="ja-JP"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87" name="正方形/長方形 36"/>
          <p:cNvSpPr/>
          <p:nvPr/>
        </p:nvSpPr>
        <p:spPr>
          <a:xfrm>
            <a:off x="257162" y="1446857"/>
            <a:ext cx="12287276" cy="7918256"/>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Yu Gothic UI" panose="020B0500000000000000" pitchFamily="50" charset="-128"/>
                <a:ea typeface="Yu Gothic UI" panose="020B0500000000000000" pitchFamily="50" charset="-128"/>
              </a:rPr>
              <a:t>サービス実装時のビジネスモデルについて、官民</a:t>
            </a:r>
            <a:r>
              <a:rPr kumimoji="1" lang="en-US" altLang="ja-JP" sz="1600" kern="0" dirty="0">
                <a:solidFill>
                  <a:prstClr val="black"/>
                </a:solidFill>
                <a:latin typeface="Yu Gothic UI" panose="020B0500000000000000" pitchFamily="50" charset="-128"/>
                <a:ea typeface="Yu Gothic UI" panose="020B0500000000000000" pitchFamily="50" charset="-128"/>
              </a:rPr>
              <a:t>/</a:t>
            </a:r>
            <a:r>
              <a:rPr kumimoji="1" lang="ja-JP" altLang="en-US" sz="1600" kern="0" dirty="0">
                <a:solidFill>
                  <a:prstClr val="black"/>
                </a:solidFill>
                <a:latin typeface="Yu Gothic UI" panose="020B0500000000000000" pitchFamily="50" charset="-128"/>
                <a:ea typeface="Yu Gothic UI" panose="020B0500000000000000" pitchFamily="50" charset="-128"/>
              </a:rPr>
              <a:t>民民どちらのサービスを想定しているか述べたうえで収益構造や概算コスト（イニシャルコスト、ランニングコストに区別）についてご記載ください。</a:t>
            </a:r>
            <a:endParaRPr kumimoji="1" lang="en-US" altLang="ja-JP" sz="1600" kern="0" dirty="0" smtClean="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smtClean="0">
                <a:solidFill>
                  <a:prstClr val="black"/>
                </a:solidFill>
                <a:latin typeface="Yu Gothic UI" panose="020B0500000000000000" pitchFamily="50" charset="-128"/>
                <a:ea typeface="Yu Gothic UI" panose="020B0500000000000000" pitchFamily="50" charset="-128"/>
              </a:rPr>
              <a:t>PoC後にも富山市域内で継続的に事業展開できる可能性についてご記載ください。</a:t>
            </a:r>
            <a:endParaRPr kumimoji="1" lang="en-US" altLang="ja-JP" sz="1600" kern="0" dirty="0" smtClean="0">
              <a:solidFill>
                <a:prstClr val="black"/>
              </a:solidFill>
              <a:latin typeface="Yu Gothic UI" panose="020B0500000000000000" pitchFamily="50" charset="-128"/>
              <a:ea typeface="Yu Gothic UI" panose="020B0500000000000000" pitchFamily="50" charset="-128"/>
            </a:endParaRPr>
          </a:p>
          <a:p>
            <a:pPr marL="204111" lvl="0" indent="-204111" defTabSz="326578">
              <a:spcBef>
                <a:spcPts val="429"/>
              </a:spcBef>
              <a:buFont typeface="Wingdings" panose="05000000000000000000" pitchFamily="2" charset="2"/>
              <a:buChar char="l"/>
              <a:defRPr/>
            </a:pP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R="0" lvl="0" defTabSz="326578" eaLnBrk="1" fontAlgn="auto" latinLnBrk="0" hangingPunct="1">
              <a:lnSpc>
                <a:spcPct val="100000"/>
              </a:lnSpc>
              <a:spcBef>
                <a:spcPts val="429"/>
              </a:spcBef>
              <a:spcAft>
                <a:spcPts val="0"/>
              </a:spcAft>
              <a:buClrTx/>
              <a:buSzTx/>
              <a:tabLst/>
              <a:defRPr/>
            </a:pPr>
            <a:r>
              <a:rPr kumimoji="1" lang="en-US" altLang="ja-JP" sz="1600" kern="0" dirty="0">
                <a:solidFill>
                  <a:prstClr val="black"/>
                </a:solidFill>
                <a:latin typeface="Yu Gothic UI" panose="020B0500000000000000" pitchFamily="50" charset="-128"/>
                <a:ea typeface="Yu Gothic UI" panose="020B0500000000000000" pitchFamily="50" charset="-128"/>
              </a:rPr>
              <a:t>※</a:t>
            </a:r>
            <a:r>
              <a:rPr kumimoji="1" lang="ja-JP" altLang="en-US" sz="1600" kern="0" dirty="0">
                <a:solidFill>
                  <a:prstClr val="black"/>
                </a:solidFill>
                <a:latin typeface="Yu Gothic UI" panose="020B0500000000000000" pitchFamily="50" charset="-128"/>
                <a:ea typeface="Yu Gothic UI" panose="020B0500000000000000" pitchFamily="50" charset="-128"/>
              </a:rPr>
              <a:t>図表等を用いて分かりやすくご記載ください。</a:t>
            </a:r>
            <a:endParaRPr kumimoji="1" lang="en-US" altLang="ja-JP" sz="1600" kern="0" dirty="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88"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2194169912"/>
      </p:ext>
    </p:extLst>
  </p:cSld>
  <p:clrMapOvr>
    <a:masterClrMapping/>
  </p:clrMapOvr>
  <p:extLst mod="1">
    <p:ext uri="{6950BFC3-D8DA-4A85-94F7-54DA5524770B}"/>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94"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lang="ja-JP" altLang="en-US" sz="2400" dirty="0">
                <a:solidFill>
                  <a:sysClr val="windowText" lastClr="000000"/>
                </a:solidFill>
                <a:latin typeface="Yu Gothic UI" panose="020B0500000000000000" pitchFamily="50" charset="-128"/>
                <a:ea typeface="Yu Gothic UI" panose="020B0500000000000000" pitchFamily="50" charset="-128"/>
              </a:rPr>
              <a:t>事業内容詳細</a:t>
            </a:r>
            <a:r>
              <a:rPr lang="ja-JP" altLang="en-US" sz="2400" dirty="0">
                <a:solidFill>
                  <a:sysClr val="windowText" lastClr="000000"/>
                </a:solidFill>
                <a:latin typeface="Yu Gothic UI" panose="020B0500000000000000" pitchFamily="50" charset="-128"/>
                <a:ea typeface="Yu Gothic UI" panose="020B0500000000000000" pitchFamily="50" charset="-128"/>
              </a:rPr>
              <a:t>（評価基準番号：４、７）</a:t>
            </a:r>
            <a:endParaRPr kumimoji="1" lang="ja-JP" altLang="en-US" sz="24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
        <p:nvSpPr>
          <p:cNvPr id="1195"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96"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1197" name="正方形/長方形 35"/>
          <p:cNvSpPr/>
          <p:nvPr/>
        </p:nvSpPr>
        <p:spPr>
          <a:xfrm>
            <a:off x="257162" y="909245"/>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Yu Gothic UI" panose="020B0500000000000000" pitchFamily="50" charset="-128"/>
                <a:ea typeface="Yu Gothic UI" panose="020B0500000000000000" pitchFamily="50" charset="-128"/>
              </a:rPr>
              <a:t>課題解決に向けたロジックモデルとKGI,KPI</a:t>
            </a:r>
            <a:endParaRPr kumimoji="1" lang="ja-JP" altLang="en-US" sz="2000" b="1"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98" name="正方形/長方形 36"/>
          <p:cNvSpPr/>
          <p:nvPr/>
        </p:nvSpPr>
        <p:spPr>
          <a:xfrm>
            <a:off x="257162" y="1349336"/>
            <a:ext cx="12287276" cy="7520353"/>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提案内容が提示した課題解決に結びつくまでのロジックモデルをご記載ください。</a:t>
            </a:r>
          </a:p>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全体事業スキームと、本PoCの範囲で実現する部分を明確に分けてご記載ください。</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661311" lvl="1" indent="-204111" defTabSz="326578">
              <a:spcBef>
                <a:spcPts val="429"/>
              </a:spcBef>
              <a:buFont typeface="Wingdings" panose="05000000000000000000" pitchFamily="2" charset="2"/>
              <a:buChar char="l"/>
              <a:defRPr/>
            </a:pPr>
            <a:r>
              <a:rPr kumimoji="1" lang="ja-JP" altLang="en-US" sz="1600" kern="0" dirty="0">
                <a:solidFill>
                  <a:prstClr val="black"/>
                </a:solidFill>
                <a:latin typeface="Yu Gothic UI" panose="020B0500000000000000" pitchFamily="50" charset="-128"/>
                <a:ea typeface="Yu Gothic UI" panose="020B0500000000000000" pitchFamily="50" charset="-128"/>
              </a:rPr>
              <a:t>全体事業スキームにおいて目指すKGIと、その実現に向けて今年度のPoCで達成を目指すKPIについて、</a:t>
            </a:r>
            <a:r>
              <a:rPr kumimoji="1" lang="ja-JP" altLang="en-US" sz="1600" kern="0" dirty="0">
                <a:solidFill>
                  <a:prstClr val="black"/>
                </a:solidFill>
                <a:latin typeface="Yu Gothic UI" panose="020B0500000000000000" pitchFamily="50" charset="-128"/>
                <a:ea typeface="Yu Gothic UI" panose="020B0500000000000000" pitchFamily="50" charset="-128"/>
              </a:rPr>
              <a:t>できるだけ定量的な目標でご記載ください（定性的な目標も可）。</a:t>
            </a:r>
            <a:endParaRPr kumimoji="1" lang="ja-JP" altLang="en-US" sz="1600" kern="0" dirty="0">
              <a:solidFill>
                <a:prstClr val="black"/>
              </a:solidFill>
              <a:latin typeface="Yu Gothic UI" panose="020B0500000000000000" pitchFamily="50" charset="-128"/>
              <a:ea typeface="Yu Gothic UI" panose="020B0500000000000000" pitchFamily="50" charset="-128"/>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endParaRPr>
          </a:p>
        </p:txBody>
      </p:sp>
      <p:sp>
        <p:nvSpPr>
          <p:cNvPr id="1199"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1289695472"/>
      </p:ext>
    </p:extLst>
  </p:cSld>
  <p:clrMapOvr>
    <a:masterClrMapping/>
  </p:clrMapOvr>
  <p:extLst mod="1">
    <p:ext uri="{6950BFC3-D8DA-4A85-94F7-54DA5524770B}"/>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05" name="タイトル 5"/>
          <p:cNvSpPr txBox="1"/>
          <p:nvPr/>
        </p:nvSpPr>
        <p:spPr bwMode="gray">
          <a:xfrm>
            <a:off x="300568" y="190007"/>
            <a:ext cx="6280615" cy="341678"/>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l" defTabSz="685767" rtl="0" eaLnBrk="1" fontAlgn="auto" latinLnBrk="0" hangingPunct="1">
              <a:lnSpc>
                <a:spcPct val="100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sysClr val="windowText" lastClr="000000"/>
                </a:solidFill>
                <a:effectLst/>
                <a:uLnTx/>
                <a:uFillTx/>
                <a:latin typeface="Calibri"/>
                <a:ea typeface="Yu Gothic UI"/>
                <a:cs typeface="+mj-cs"/>
                <a:sym typeface="+mj-lt"/>
              </a:rPr>
              <a:t>実施体制図（評価基準番号：６）</a:t>
            </a:r>
          </a:p>
        </p:txBody>
      </p:sp>
      <p:sp>
        <p:nvSpPr>
          <p:cNvPr id="1206" name="正方形/長方形 6"/>
          <p:cNvSpPr/>
          <p:nvPr/>
        </p:nvSpPr>
        <p:spPr bwMode="gray">
          <a:xfrm>
            <a:off x="0" y="602773"/>
            <a:ext cx="12801600" cy="24045"/>
          </a:xfrm>
          <a:prstGeom prst="rect">
            <a:avLst/>
          </a:prstGeom>
          <a:solidFill>
            <a:schemeClr val="accent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Calibri Light"/>
              <a:ea typeface="Yu Gothic UI"/>
              <a:cs typeface="Arial" charset="0"/>
            </a:endParaRPr>
          </a:p>
        </p:txBody>
      </p:sp>
      <p:sp>
        <p:nvSpPr>
          <p:cNvPr id="1207" name="正方形/長方形 17"/>
          <p:cNvSpPr/>
          <p:nvPr/>
        </p:nvSpPr>
        <p:spPr bwMode="gray">
          <a:xfrm>
            <a:off x="1361567" y="912812"/>
            <a:ext cx="11182870" cy="13672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endParaRPr kumimoji="1" lang="ja-JP" altLang="en-US" sz="1200" b="0" i="0" u="none" strike="noStrike" kern="0" cap="none" spc="0" normalizeH="0" baseline="0" noProof="0" dirty="0">
              <a:ln>
                <a:noFill/>
              </a:ln>
              <a:solidFill>
                <a:prstClr val="black"/>
              </a:solidFill>
              <a:effectLst/>
              <a:uLnTx/>
              <a:uFillTx/>
              <a:latin typeface="Calibri Light"/>
              <a:ea typeface="Yu Gothic UI"/>
              <a:cs typeface="Arial" charset="0"/>
            </a:endParaRPr>
          </a:p>
        </p:txBody>
      </p:sp>
      <p:sp>
        <p:nvSpPr>
          <p:cNvPr id="1208" name="正方形/長方形 35"/>
          <p:cNvSpPr/>
          <p:nvPr/>
        </p:nvSpPr>
        <p:spPr>
          <a:xfrm>
            <a:off x="257162" y="909245"/>
            <a:ext cx="12287275" cy="423070"/>
          </a:xfrm>
          <a:prstGeom prst="rect">
            <a:avLst/>
          </a:prstGeom>
          <a:solidFill>
            <a:srgbClr val="86BC25"/>
          </a:solidFill>
          <a:ln w="19050" cap="flat" cmpd="sng" algn="ctr">
            <a:solidFill>
              <a:srgbClr val="86BC25"/>
            </a:solidFill>
            <a:prstDash val="solid"/>
          </a:ln>
          <a:effectLst/>
        </p:spPr>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marL="0" marR="0" lvl="0" indent="0" algn="ctr" defTabSz="326578" eaLnBrk="1" fontAlgn="auto" latinLnBrk="0" hangingPunct="1">
              <a:lnSpc>
                <a:spcPct val="100000"/>
              </a:lnSpc>
              <a:spcBef>
                <a:spcPts val="0"/>
              </a:spcBef>
              <a:spcAft>
                <a:spcPts val="0"/>
              </a:spcAft>
              <a:buClrTx/>
              <a:buSzTx/>
              <a:buFontTx/>
              <a:buNone/>
              <a:tabLst/>
              <a:defRPr/>
            </a:pPr>
            <a:r>
              <a:rPr kumimoji="1" lang="ja-JP" altLang="en-US" sz="2000" b="1" kern="0" dirty="0">
                <a:solidFill>
                  <a:prstClr val="black"/>
                </a:solidFill>
                <a:latin typeface="Calibri Light"/>
                <a:ea typeface="Yu Gothic UI"/>
              </a:rPr>
              <a:t>実施体制図</a:t>
            </a:r>
            <a:endParaRPr kumimoji="1" lang="ja-JP" altLang="en-US" sz="2000" b="1" i="0" u="none" strike="noStrike" kern="0" cap="none" spc="0" normalizeH="0" baseline="0" noProof="0" dirty="0">
              <a:ln>
                <a:noFill/>
              </a:ln>
              <a:solidFill>
                <a:prstClr val="black"/>
              </a:solidFill>
              <a:effectLst/>
              <a:uLnTx/>
              <a:uFillTx/>
              <a:latin typeface="Calibri Light"/>
              <a:ea typeface="Yu Gothic UI"/>
              <a:cs typeface="+mn-cs"/>
            </a:endParaRPr>
          </a:p>
        </p:txBody>
      </p:sp>
      <p:sp>
        <p:nvSpPr>
          <p:cNvPr id="1209" name="正方形/長方形 36"/>
          <p:cNvSpPr/>
          <p:nvPr/>
        </p:nvSpPr>
        <p:spPr>
          <a:xfrm>
            <a:off x="257161" y="1304996"/>
            <a:ext cx="12287276" cy="7520353"/>
          </a:xfrm>
          <a:prstGeom prst="rect">
            <a:avLst/>
          </a:prstGeom>
          <a:solidFill>
            <a:sysClr val="window" lastClr="FFFFFF"/>
          </a:solidFill>
          <a:ln w="19050" cap="flat" cmpd="sng" algn="ctr">
            <a:solidFill>
              <a:srgbClr val="86BC25"/>
            </a:solidFill>
            <a:prstDash val="solid"/>
          </a:ln>
          <a:effectLst/>
        </p:spPr>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今年度のPoCにおいて、下記の例を参考に執行体制、人員配置及びステークホルダー等についてご記載ください。（</a:t>
            </a:r>
            <a:r>
              <a:rPr kumimoji="1" lang="en-US" altLang="ja-JP" sz="1600" kern="0" dirty="0">
                <a:solidFill>
                  <a:prstClr val="black"/>
                </a:solidFill>
                <a:latin typeface="Calibri Light"/>
                <a:ea typeface="Yu Gothic UI"/>
              </a:rPr>
              <a:t>※</a:t>
            </a:r>
            <a:r>
              <a:rPr kumimoji="1" lang="ja-JP" altLang="en-US" sz="1600" kern="0" dirty="0">
                <a:solidFill>
                  <a:prstClr val="black"/>
                </a:solidFill>
                <a:latin typeface="Calibri Light"/>
                <a:ea typeface="Yu Gothic UI"/>
              </a:rPr>
              <a:t>複数の事業者のグループで申請する場合には、連携体制についても記載。</a:t>
            </a:r>
            <a:r>
              <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rPr>
              <a:t>）</a:t>
            </a:r>
            <a:endParaRPr kumimoji="1" lang="en-US" altLang="ja-JP" sz="1600" kern="0" dirty="0">
              <a:solidFill>
                <a:prstClr val="black"/>
              </a:solidFill>
              <a:latin typeface="Calibri Light"/>
              <a:ea typeface="Yu Gothic UI"/>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a:solidFill>
                  <a:prstClr val="black"/>
                </a:solidFill>
                <a:latin typeface="Calibri Light"/>
                <a:ea typeface="Yu Gothic UI"/>
              </a:rPr>
              <a:t>PoC実施にあたり、想定している全ての連携事業者及び協力事業者についてご記載ください</a:t>
            </a:r>
            <a:r>
              <a:rPr kumimoji="1" lang="ja-JP" altLang="en-US" sz="1600" kern="0" dirty="0" smtClean="0">
                <a:solidFill>
                  <a:prstClr val="black"/>
                </a:solidFill>
                <a:latin typeface="Calibri Light"/>
                <a:ea typeface="Yu Gothic UI"/>
              </a:rPr>
              <a:t>。</a:t>
            </a:r>
            <a:endParaRPr kumimoji="1" lang="en-US" altLang="ja-JP" sz="1600" b="0" i="0" u="none" strike="noStrike" kern="0" cap="none" spc="0" normalizeH="0" baseline="0" noProof="0" dirty="0">
              <a:ln>
                <a:noFill/>
              </a:ln>
              <a:solidFill>
                <a:prstClr val="black"/>
              </a:solidFill>
              <a:effectLst/>
              <a:uLnTx/>
              <a:uFillTx/>
              <a:latin typeface="Calibri Light"/>
              <a:ea typeface="Yu Gothic UI"/>
              <a:cs typeface="+mn-cs"/>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r>
              <a:rPr kumimoji="1" lang="ja-JP" altLang="en-US" sz="1600" kern="0" dirty="0" smtClean="0">
                <a:solidFill>
                  <a:prstClr val="black"/>
                </a:solidFill>
                <a:latin typeface="Calibri Light"/>
                <a:ea typeface="Yu Gothic UI"/>
              </a:rPr>
              <a:t>調整済みの</a:t>
            </a:r>
            <a:r>
              <a:rPr kumimoji="1" lang="ja-JP" altLang="en-US" sz="1600" kern="0" dirty="0" smtClean="0">
                <a:solidFill>
                  <a:prstClr val="black"/>
                </a:solidFill>
                <a:latin typeface="Calibri Light"/>
                <a:ea typeface="Yu Gothic UI"/>
              </a:rPr>
              <a:t>事業者と</a:t>
            </a:r>
            <a:r>
              <a:rPr kumimoji="1" lang="ja-JP" altLang="en-US" sz="1600" kern="0" dirty="0" smtClean="0">
                <a:solidFill>
                  <a:prstClr val="black"/>
                </a:solidFill>
                <a:latin typeface="Calibri Light"/>
                <a:ea typeface="Yu Gothic UI"/>
              </a:rPr>
              <a:t>、</a:t>
            </a:r>
            <a:r>
              <a:rPr kumimoji="1" lang="ja-JP" altLang="en-US" sz="1600" kern="0" dirty="0" smtClean="0">
                <a:solidFill>
                  <a:prstClr val="black"/>
                </a:solidFill>
                <a:latin typeface="Calibri Light"/>
                <a:ea typeface="Yu Gothic UI"/>
              </a:rPr>
              <a:t>想定はしているものの</a:t>
            </a:r>
            <a:r>
              <a:rPr kumimoji="1" lang="ja-JP" altLang="en-US" sz="1600" kern="0" dirty="0" smtClean="0">
                <a:solidFill>
                  <a:prstClr val="black"/>
                </a:solidFill>
                <a:latin typeface="Calibri Light"/>
                <a:ea typeface="Yu Gothic UI"/>
              </a:rPr>
              <a:t>未調整の</a:t>
            </a:r>
            <a:r>
              <a:rPr kumimoji="1" lang="ja-JP" altLang="en-US" sz="1600" kern="0" dirty="0" smtClean="0">
                <a:solidFill>
                  <a:prstClr val="black"/>
                </a:solidFill>
                <a:latin typeface="Calibri Light"/>
                <a:ea typeface="Yu Gothic UI"/>
              </a:rPr>
              <a:t>事業者が</a:t>
            </a:r>
            <a:r>
              <a:rPr kumimoji="1" lang="ja-JP" altLang="en-US" sz="1600" kern="0" dirty="0" smtClean="0">
                <a:solidFill>
                  <a:prstClr val="black"/>
                </a:solidFill>
                <a:latin typeface="Calibri Light"/>
                <a:ea typeface="Yu Gothic UI"/>
              </a:rPr>
              <a:t>分かるようにご記載ください。</a:t>
            </a:r>
            <a:endParaRPr kumimoji="1" lang="ja-JP" altLang="en-US" sz="1600" kern="0" dirty="0" smtClean="0">
              <a:solidFill>
                <a:prstClr val="black"/>
              </a:solidFill>
              <a:latin typeface="Calibri Light"/>
              <a:ea typeface="Yu Gothic UI"/>
            </a:endParaRPr>
          </a:p>
          <a:p>
            <a:pPr marL="204111" marR="0" lvl="0" indent="-204111" defTabSz="326578" eaLnBrk="1" fontAlgn="auto" latinLnBrk="0" hangingPunct="1">
              <a:lnSpc>
                <a:spcPct val="100000"/>
              </a:lnSpc>
              <a:spcBef>
                <a:spcPts val="429"/>
              </a:spcBef>
              <a:spcAft>
                <a:spcPts val="0"/>
              </a:spcAft>
              <a:buClrTx/>
              <a:buSzTx/>
              <a:buFont typeface="Wingdings" panose="05000000000000000000" pitchFamily="2" charset="2"/>
              <a:buChar char="l"/>
              <a:tabLst/>
              <a:defRPr/>
            </a:pPr>
            <a:endParaRPr kumimoji="1" lang="ja-JP" altLang="en-US" sz="1600" b="0" i="0" u="none" strike="noStrike" kern="0" cap="none" spc="0" normalizeH="0" baseline="0" noProof="0" dirty="0">
              <a:ln>
                <a:noFill/>
              </a:ln>
              <a:solidFill>
                <a:prstClr val="black"/>
              </a:solidFill>
              <a:effectLst/>
              <a:uLnTx/>
              <a:uFillTx/>
              <a:latin typeface="Calibri Light"/>
              <a:ea typeface="Yu Gothic UI"/>
              <a:cs typeface="+mn-cs"/>
            </a:endParaRPr>
          </a:p>
        </p:txBody>
      </p:sp>
      <p:grpSp>
        <p:nvGrpSpPr>
          <p:cNvPr id="1210" name="グループ化 1"/>
          <p:cNvGrpSpPr/>
          <p:nvPr/>
        </p:nvGrpSpPr>
        <p:grpSpPr>
          <a:xfrm>
            <a:off x="1892656" y="2885205"/>
            <a:ext cx="8542472" cy="4422605"/>
            <a:chOff x="1103597" y="1852599"/>
            <a:chExt cx="6814405" cy="2863968"/>
          </a:xfrm>
        </p:grpSpPr>
        <p:cxnSp>
          <p:nvCxnSpPr>
            <p:cNvPr id="1211" name="AutoShape 9"/>
            <p:cNvCxnSpPr>
              <a:cxnSpLocks noChangeShapeType="1"/>
              <a:stCxn id="1227" idx="2"/>
              <a:endCxn id="1215" idx="0"/>
            </p:cNvCxnSpPr>
            <p:nvPr/>
          </p:nvCxnSpPr>
          <p:spPr bwMode="gray">
            <a:xfrm rot="5400000">
              <a:off x="3023222" y="1699336"/>
              <a:ext cx="543688" cy="2452253"/>
            </a:xfrm>
            <a:prstGeom prst="bentConnector3">
              <a:avLst>
                <a:gd name="adj1" fmla="val 50000"/>
              </a:avLst>
            </a:prstGeom>
            <a:noFill/>
            <a:ln w="12700">
              <a:solidFill>
                <a:schemeClr val="bg2">
                  <a:lumMod val="90000"/>
                </a:schemeClr>
              </a:solidFill>
              <a:miter lim="800000"/>
              <a:headEnd/>
              <a:tailEnd/>
            </a:ln>
          </p:spPr>
        </p:cxnSp>
        <p:cxnSp>
          <p:nvCxnSpPr>
            <p:cNvPr id="1212" name="AutoShape 10"/>
            <p:cNvCxnSpPr>
              <a:cxnSpLocks noChangeShapeType="1"/>
              <a:stCxn id="1227" idx="2"/>
              <a:endCxn id="1221" idx="0"/>
            </p:cNvCxnSpPr>
            <p:nvPr/>
          </p:nvCxnSpPr>
          <p:spPr bwMode="gray">
            <a:xfrm rot="16200000" flipH="1">
              <a:off x="5475468" y="1699328"/>
              <a:ext cx="543688" cy="2452254"/>
            </a:xfrm>
            <a:prstGeom prst="bentConnector3">
              <a:avLst>
                <a:gd name="adj1" fmla="val 50000"/>
              </a:avLst>
            </a:prstGeom>
            <a:noFill/>
            <a:ln w="12700">
              <a:solidFill>
                <a:schemeClr val="bg2">
                  <a:lumMod val="90000"/>
                </a:schemeClr>
              </a:solidFill>
              <a:miter lim="800000"/>
              <a:headEnd/>
              <a:tailEnd/>
            </a:ln>
          </p:spPr>
        </p:cxnSp>
        <p:cxnSp>
          <p:nvCxnSpPr>
            <p:cNvPr id="1213" name="AutoShape 17"/>
            <p:cNvCxnSpPr>
              <a:cxnSpLocks noChangeShapeType="1"/>
              <a:stCxn id="1218" idx="0"/>
              <a:endCxn id="1227" idx="2"/>
            </p:cNvCxnSpPr>
            <p:nvPr/>
          </p:nvCxnSpPr>
          <p:spPr bwMode="gray">
            <a:xfrm flipH="1" flipV="1">
              <a:off x="4521185" y="2653611"/>
              <a:ext cx="2" cy="543688"/>
            </a:xfrm>
            <a:prstGeom prst="straightConnector1">
              <a:avLst/>
            </a:prstGeom>
            <a:noFill/>
            <a:ln w="12700">
              <a:solidFill>
                <a:schemeClr val="bg2">
                  <a:lumMod val="90000"/>
                </a:schemeClr>
              </a:solidFill>
              <a:round/>
              <a:headEnd/>
              <a:tailEnd/>
            </a:ln>
          </p:spPr>
        </p:cxnSp>
        <p:grpSp>
          <p:nvGrpSpPr>
            <p:cNvPr id="1214" name="グループ化 8"/>
            <p:cNvGrpSpPr/>
            <p:nvPr/>
          </p:nvGrpSpPr>
          <p:grpSpPr>
            <a:xfrm>
              <a:off x="1124368" y="3197299"/>
              <a:ext cx="1889127" cy="797740"/>
              <a:chOff x="1124368" y="3197299"/>
              <a:chExt cx="1889127" cy="797740"/>
            </a:xfrm>
          </p:grpSpPr>
          <p:sp>
            <p:nvSpPr>
              <p:cNvPr id="1215" name="Rectangle 24"/>
              <p:cNvSpPr/>
              <p:nvPr/>
            </p:nvSpPr>
            <p:spPr bwMode="gray">
              <a:xfrm>
                <a:off x="1124369" y="3197299"/>
                <a:ext cx="1889126" cy="324000"/>
              </a:xfrm>
              <a:prstGeom prst="rect">
                <a:avLst/>
              </a:prstGeom>
              <a:solidFill>
                <a:schemeClr val="bg2">
                  <a:lumMod val="90000"/>
                </a:schemeClr>
              </a:solidFill>
              <a:ln w="127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a:latin typeface="Arial"/>
                  </a:rPr>
                  <a:t>連携先①</a:t>
                </a:r>
                <a:endParaRPr kumimoji="0" lang="en-GB" sz="1200" b="1" i="0" u="none" strike="noStrike" kern="0" cap="none" spc="0" normalizeH="0" baseline="0" noProof="0">
                  <a:ln>
                    <a:noFill/>
                  </a:ln>
                  <a:effectLst/>
                  <a:uLnTx/>
                  <a:uFillTx/>
                  <a:latin typeface="Arial"/>
                </a:endParaRPr>
              </a:p>
            </p:txBody>
          </p:sp>
          <p:sp>
            <p:nvSpPr>
              <p:cNvPr id="1216" name="Rectangle 25"/>
              <p:cNvSpPr/>
              <p:nvPr/>
            </p:nvSpPr>
            <p:spPr bwMode="gray">
              <a:xfrm>
                <a:off x="1124368" y="3527039"/>
                <a:ext cx="1889126"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ja-JP" sz="1200" kern="0">
                    <a:latin typeface="Arial"/>
                  </a:rPr>
                  <a:t>XXXXX</a:t>
                </a:r>
                <a:r>
                  <a:rPr lang="ja-JP" altLang="en-US" sz="1200"/>
                  <a:t>株式会社</a:t>
                </a:r>
                <a:endParaRPr kumimoji="0" lang="en-GB" sz="1200" b="0" i="0" u="none" strike="noStrike" kern="0" cap="none" spc="0" normalizeH="0" baseline="0" noProof="0">
                  <a:ln>
                    <a:noFill/>
                  </a:ln>
                  <a:effectLst/>
                  <a:uLnTx/>
                  <a:uFillTx/>
                  <a:latin typeface="Arial"/>
                </a:endParaRPr>
              </a:p>
            </p:txBody>
          </p:sp>
        </p:grpSp>
        <p:grpSp>
          <p:nvGrpSpPr>
            <p:cNvPr id="1217" name="グループ化 9"/>
            <p:cNvGrpSpPr/>
            <p:nvPr/>
          </p:nvGrpSpPr>
          <p:grpSpPr>
            <a:xfrm>
              <a:off x="3576624" y="3197299"/>
              <a:ext cx="1889126" cy="797740"/>
              <a:chOff x="3576624" y="3197299"/>
              <a:chExt cx="1889126" cy="797740"/>
            </a:xfrm>
          </p:grpSpPr>
          <p:sp>
            <p:nvSpPr>
              <p:cNvPr id="1218" name="Rectangle 27"/>
              <p:cNvSpPr/>
              <p:nvPr/>
            </p:nvSpPr>
            <p:spPr bwMode="gray">
              <a:xfrm>
                <a:off x="3576624" y="3197299"/>
                <a:ext cx="1889126" cy="324000"/>
              </a:xfrm>
              <a:prstGeom prst="rect">
                <a:avLst/>
              </a:prstGeom>
              <a:solidFill>
                <a:schemeClr val="bg2">
                  <a:lumMod val="90000"/>
                </a:schemeClr>
              </a:solidFill>
              <a:ln w="127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a:latin typeface="Arial"/>
                  </a:rPr>
                  <a:t>連携先②</a:t>
                </a:r>
                <a:endParaRPr kumimoji="0" lang="en-GB" sz="1200" b="1" i="0" u="none" strike="noStrike" kern="0" cap="none" spc="0" normalizeH="0" baseline="0" noProof="0">
                  <a:ln>
                    <a:noFill/>
                  </a:ln>
                  <a:effectLst/>
                  <a:uLnTx/>
                  <a:uFillTx/>
                  <a:latin typeface="Arial"/>
                </a:endParaRPr>
              </a:p>
            </p:txBody>
          </p:sp>
          <p:sp>
            <p:nvSpPr>
              <p:cNvPr id="1219" name="Rectangle 28"/>
              <p:cNvSpPr/>
              <p:nvPr/>
            </p:nvSpPr>
            <p:spPr bwMode="gray">
              <a:xfrm>
                <a:off x="3576624" y="3527039"/>
                <a:ext cx="1889126"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kern="0">
                    <a:latin typeface="Arial"/>
                  </a:rPr>
                  <a:t>株式会社</a:t>
                </a:r>
                <a:r>
                  <a:rPr kumimoji="0" lang="en-US" altLang="ja-JP" sz="1200" b="0" i="0" u="none" strike="noStrike" kern="0" cap="none" spc="0" normalizeH="0" baseline="0" noProof="0">
                    <a:ln>
                      <a:noFill/>
                    </a:ln>
                    <a:effectLst/>
                    <a:uLnTx/>
                    <a:uFillTx/>
                    <a:latin typeface="Arial"/>
                  </a:rPr>
                  <a:t>XXXXX</a:t>
                </a:r>
                <a:endParaRPr kumimoji="0" lang="en-GB" sz="1200" b="0" i="0" u="none" strike="noStrike" kern="0" cap="none" spc="0" normalizeH="0" baseline="0" noProof="0">
                  <a:ln>
                    <a:noFill/>
                  </a:ln>
                  <a:effectLst/>
                  <a:uLnTx/>
                  <a:uFillTx/>
                  <a:latin typeface="Arial"/>
                </a:endParaRPr>
              </a:p>
            </p:txBody>
          </p:sp>
        </p:grpSp>
        <p:grpSp>
          <p:nvGrpSpPr>
            <p:cNvPr id="1220" name="グループ化 10"/>
            <p:cNvGrpSpPr/>
            <p:nvPr/>
          </p:nvGrpSpPr>
          <p:grpSpPr>
            <a:xfrm>
              <a:off x="6028876" y="3197299"/>
              <a:ext cx="1889126" cy="797740"/>
              <a:chOff x="6028876" y="3197299"/>
              <a:chExt cx="1889126" cy="797740"/>
            </a:xfrm>
          </p:grpSpPr>
          <p:sp>
            <p:nvSpPr>
              <p:cNvPr id="1221" name="Rectangle 31"/>
              <p:cNvSpPr/>
              <p:nvPr/>
            </p:nvSpPr>
            <p:spPr bwMode="gray">
              <a:xfrm>
                <a:off x="6028876" y="3197299"/>
                <a:ext cx="1889126" cy="324000"/>
              </a:xfrm>
              <a:prstGeom prst="rect">
                <a:avLst/>
              </a:prstGeom>
              <a:solidFill>
                <a:schemeClr val="bg2">
                  <a:lumMod val="90000"/>
                </a:schemeClr>
              </a:solidFill>
              <a:ln w="254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a:latin typeface="Arial"/>
                  </a:rPr>
                  <a:t>連携先③</a:t>
                </a:r>
                <a:endParaRPr kumimoji="0" lang="en-GB" sz="1200" b="1" i="0" u="none" strike="noStrike" kern="0" cap="none" spc="0" normalizeH="0" baseline="0" noProof="0">
                  <a:ln>
                    <a:noFill/>
                  </a:ln>
                  <a:effectLst/>
                  <a:uLnTx/>
                  <a:uFillTx/>
                  <a:latin typeface="Arial"/>
                </a:endParaRPr>
              </a:p>
            </p:txBody>
          </p:sp>
          <p:sp>
            <p:nvSpPr>
              <p:cNvPr id="1222" name="Rectangle 32"/>
              <p:cNvSpPr/>
              <p:nvPr/>
            </p:nvSpPr>
            <p:spPr bwMode="gray">
              <a:xfrm>
                <a:off x="6028876" y="3527039"/>
                <a:ext cx="1889126"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effectLst/>
                    <a:uLnTx/>
                    <a:uFillTx/>
                    <a:latin typeface="Arial"/>
                  </a:rPr>
                  <a:t>XXXXX</a:t>
                </a:r>
                <a:r>
                  <a:rPr kumimoji="0" lang="ja-JP" altLang="en-US" sz="1200" b="0" i="0" u="none" strike="noStrike" kern="0" cap="none" spc="0" normalizeH="0" baseline="0" noProof="0">
                    <a:ln>
                      <a:noFill/>
                    </a:ln>
                    <a:effectLst/>
                    <a:uLnTx/>
                    <a:uFillTx/>
                    <a:latin typeface="Arial"/>
                  </a:rPr>
                  <a:t>株式会社</a:t>
                </a:r>
                <a:endParaRPr kumimoji="0" lang="en-GB" sz="1200" b="0" i="0" u="none" strike="noStrike" kern="0" cap="none" spc="0" normalizeH="0" baseline="0" noProof="0">
                  <a:ln>
                    <a:noFill/>
                  </a:ln>
                  <a:effectLst/>
                  <a:uLnTx/>
                  <a:uFillTx/>
                  <a:latin typeface="Arial"/>
                </a:endParaRPr>
              </a:p>
            </p:txBody>
          </p:sp>
        </p:grpSp>
        <p:sp>
          <p:nvSpPr>
            <p:cNvPr id="1223" name="Rectangle 18"/>
            <p:cNvSpPr>
              <a:spLocks noChangeArrowheads="1"/>
            </p:cNvSpPr>
            <p:nvPr/>
          </p:nvSpPr>
          <p:spPr bwMode="gray">
            <a:xfrm>
              <a:off x="1103597" y="3996567"/>
              <a:ext cx="1889126" cy="720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endParaRPr lang="en-US" altLang="ja-JP" sz="1200" dirty="0"/>
            </a:p>
          </p:txBody>
        </p:sp>
        <p:sp>
          <p:nvSpPr>
            <p:cNvPr id="1224" name="Rectangle 18"/>
            <p:cNvSpPr>
              <a:spLocks noChangeArrowheads="1"/>
            </p:cNvSpPr>
            <p:nvPr/>
          </p:nvSpPr>
          <p:spPr bwMode="gray">
            <a:xfrm>
              <a:off x="3576622" y="3996567"/>
              <a:ext cx="1889126" cy="720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サービス提供に必要なハード機器の提供</a:t>
              </a:r>
              <a:endParaRPr kumimoji="0" lang="en-US" altLang="ja-JP" sz="1200" dirty="0"/>
            </a:p>
          </p:txBody>
        </p:sp>
        <p:sp>
          <p:nvSpPr>
            <p:cNvPr id="1225" name="Rectangle 18"/>
            <p:cNvSpPr>
              <a:spLocks noChangeArrowheads="1"/>
            </p:cNvSpPr>
            <p:nvPr/>
          </p:nvSpPr>
          <p:spPr bwMode="gray">
            <a:xfrm>
              <a:off x="6028876" y="3996567"/>
              <a:ext cx="1889126" cy="720000"/>
            </a:xfrm>
            <a:prstGeom prst="rect">
              <a:avLst/>
            </a:prstGeom>
            <a:noFill/>
            <a:ln w="9525" algn="ctr">
              <a:noFill/>
              <a:miter lim="800000"/>
              <a:headEnd/>
              <a:tailEnd/>
            </a:ln>
          </p:spPr>
          <p:txBody>
            <a:bodyPr lIns="72000" tIns="72000" rIns="72000" bIns="72000"/>
            <a:lstStyle/>
            <a:p>
              <a:pPr marL="169863" lvl="1" indent="-168275">
                <a:lnSpc>
                  <a:spcPct val="106000"/>
                </a:lnSpc>
                <a:spcBef>
                  <a:spcPts val="300"/>
                </a:spcBef>
                <a:buClr>
                  <a:schemeClr val="tx1"/>
                </a:buClr>
                <a:buFont typeface="Wingdings" pitchFamily="2" charset="2"/>
                <a:buChar char="n"/>
              </a:pPr>
              <a:r>
                <a:rPr lang="ja-JP" altLang="en-US" sz="1200" dirty="0"/>
                <a:t>サービス提供におけるアプリ開発</a:t>
              </a:r>
            </a:p>
          </p:txBody>
        </p:sp>
        <p:grpSp>
          <p:nvGrpSpPr>
            <p:cNvPr id="1226" name="グループ化 14"/>
            <p:cNvGrpSpPr/>
            <p:nvPr/>
          </p:nvGrpSpPr>
          <p:grpSpPr>
            <a:xfrm>
              <a:off x="3582034" y="1855871"/>
              <a:ext cx="1878301" cy="797740"/>
              <a:chOff x="3582034" y="1855871"/>
              <a:chExt cx="1878301" cy="797740"/>
            </a:xfrm>
          </p:grpSpPr>
          <p:sp>
            <p:nvSpPr>
              <p:cNvPr id="1227" name="Rectangle 18"/>
              <p:cNvSpPr/>
              <p:nvPr/>
            </p:nvSpPr>
            <p:spPr bwMode="gray">
              <a:xfrm>
                <a:off x="3582034" y="2185611"/>
                <a:ext cx="1878301" cy="468000"/>
              </a:xfrm>
              <a:prstGeom prst="rect">
                <a:avLst/>
              </a:prstGeom>
              <a:solidFill>
                <a:schemeClr val="bg1"/>
              </a:solidFill>
              <a:ln w="12700" cap="flat" cmpd="sng" algn="ctr">
                <a:solidFill>
                  <a:schemeClr val="bg2">
                    <a:lumMod val="90000"/>
                  </a:schemeClr>
                </a:solidFill>
                <a:prstDash val="solid"/>
              </a:ln>
              <a:effectLst/>
            </p:spPr>
            <p:txBody>
              <a:bodyPr lIns="72000" tIns="72000" rIns="72000" bIns="72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a:t>株式会社</a:t>
                </a:r>
                <a:r>
                  <a:rPr lang="en-US" altLang="ja-JP" sz="1200" kern="0">
                    <a:latin typeface="Arial"/>
                  </a:rPr>
                  <a:t>XXXXX</a:t>
                </a:r>
                <a:endParaRPr lang="en-GB" sz="1200" kern="0">
                  <a:latin typeface="Arial"/>
                </a:endParaRPr>
              </a:p>
            </p:txBody>
          </p:sp>
          <p:sp>
            <p:nvSpPr>
              <p:cNvPr id="1228" name="Rectangle 15"/>
              <p:cNvSpPr/>
              <p:nvPr/>
            </p:nvSpPr>
            <p:spPr bwMode="gray">
              <a:xfrm>
                <a:off x="3582034" y="1855871"/>
                <a:ext cx="1878301" cy="324000"/>
              </a:xfrm>
              <a:prstGeom prst="rect">
                <a:avLst/>
              </a:prstGeom>
              <a:solidFill>
                <a:schemeClr val="bg2">
                  <a:lumMod val="90000"/>
                </a:schemeClr>
              </a:solidFill>
              <a:ln w="12700" cap="flat" cmpd="sng" algn="ctr">
                <a:solidFill>
                  <a:schemeClr val="bg2">
                    <a:lumMod val="90000"/>
                  </a:schemeClr>
                </a:solidFill>
                <a:prstDash val="solid"/>
              </a:ln>
              <a:effectLst/>
            </p:spPr>
            <p:txBody>
              <a:bodyPr lIns="72000" tIns="72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effectLst/>
                    <a:uLnTx/>
                    <a:uFillTx/>
                    <a:latin typeface="Arial"/>
                  </a:rPr>
                  <a:t>事業実施主体</a:t>
                </a:r>
                <a:endParaRPr kumimoji="0" lang="en-GB" sz="1200" b="1" i="0" u="none" strike="noStrike" kern="0" cap="none" spc="0" normalizeH="0" baseline="0" noProof="0">
                  <a:ln>
                    <a:noFill/>
                  </a:ln>
                  <a:effectLst/>
                  <a:uLnTx/>
                  <a:uFillTx/>
                  <a:latin typeface="Arial"/>
                </a:endParaRPr>
              </a:p>
            </p:txBody>
          </p:sp>
        </p:grpSp>
        <p:sp>
          <p:nvSpPr>
            <p:cNvPr id="1229" name="Rectangle 18"/>
            <p:cNvSpPr>
              <a:spLocks noChangeArrowheads="1"/>
            </p:cNvSpPr>
            <p:nvPr/>
          </p:nvSpPr>
          <p:spPr bwMode="gray">
            <a:xfrm>
              <a:off x="5482326" y="1852599"/>
              <a:ext cx="1889126" cy="792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事業の全体統括</a:t>
              </a:r>
              <a:endParaRPr lang="en-US" altLang="ja-JP" sz="1200" dirty="0"/>
            </a:p>
            <a:p>
              <a:pPr marL="169863" lvl="1" indent="-168275">
                <a:lnSpc>
                  <a:spcPct val="106000"/>
                </a:lnSpc>
                <a:spcBef>
                  <a:spcPts val="300"/>
                </a:spcBef>
                <a:buClr>
                  <a:schemeClr val="tx1"/>
                </a:buClr>
                <a:buFont typeface="Wingdings" pitchFamily="2" charset="2"/>
                <a:buChar char="n"/>
              </a:pPr>
              <a:r>
                <a:rPr lang="ja-JP" altLang="en-US" sz="1200" dirty="0"/>
                <a:t>保育事業における調査・広告</a:t>
              </a:r>
              <a:endParaRPr lang="en-US" altLang="ja-JP" sz="1200" dirty="0"/>
            </a:p>
          </p:txBody>
        </p:sp>
        <p:sp>
          <p:nvSpPr>
            <p:cNvPr id="1230" name="Rectangle 18"/>
            <p:cNvSpPr>
              <a:spLocks noChangeArrowheads="1"/>
            </p:cNvSpPr>
            <p:nvPr/>
          </p:nvSpPr>
          <p:spPr bwMode="gray">
            <a:xfrm>
              <a:off x="1120936" y="3996567"/>
              <a:ext cx="1889126" cy="720000"/>
            </a:xfrm>
            <a:prstGeom prst="rect">
              <a:avLst/>
            </a:prstGeom>
            <a:noFill/>
            <a:ln w="9525" algn="ctr">
              <a:noFill/>
              <a:miter lim="800000"/>
              <a:headEnd/>
              <a:tailEnd/>
            </a:ln>
          </p:spPr>
          <p:txBody>
            <a:bodyPr lIns="72000" tIns="72000" rIns="72000" bIns="72000"/>
            <a:lstStyle/>
            <a:p>
              <a:pPr marL="169863" lvl="1" indent="-168275" algn="l">
                <a:lnSpc>
                  <a:spcPct val="106000"/>
                </a:lnSpc>
                <a:spcBef>
                  <a:spcPts val="300"/>
                </a:spcBef>
                <a:buClr>
                  <a:schemeClr val="tx1"/>
                </a:buClr>
                <a:buFont typeface="Wingdings" pitchFamily="2" charset="2"/>
                <a:buChar char="n"/>
              </a:pPr>
              <a:r>
                <a:rPr lang="ja-JP" altLang="en-US" sz="1200" dirty="0"/>
                <a:t>サービス提供の際のイベント開催</a:t>
              </a:r>
              <a:endParaRPr kumimoji="0" lang="en-US" altLang="ja-JP" sz="1200" dirty="0"/>
            </a:p>
          </p:txBody>
        </p:sp>
      </p:grpSp>
      <p:sp>
        <p:nvSpPr>
          <p:cNvPr id="1231" name="タイトル 5"/>
          <p:cNvSpPr txBox="1"/>
          <p:nvPr/>
        </p:nvSpPr>
        <p:spPr bwMode="gray">
          <a:xfrm>
            <a:off x="8325819" y="279557"/>
            <a:ext cx="4218618" cy="214910"/>
          </a:xfrm>
          <a:prstGeom prst="rect">
            <a:avLst/>
          </a:prstGeom>
        </p:spPr>
        <p:txBody>
          <a:bodyPr vert="horz" lIns="0" tIns="0" rIns="0" bIns="0" rtlCol="0" anchor="b" anchorCtr="0">
            <a:noAutofit/>
          </a:bodyPr>
          <a:lstStyle>
            <a:lvl1pPr algn="l" defTabSz="685767" rtl="0" eaLnBrk="1" latinLnBrk="0" hangingPunct="1">
              <a:spcBef>
                <a:spcPct val="0"/>
              </a:spcBef>
              <a:buNone/>
              <a:defRPr kumimoji="1" sz="1385" b="1" kern="1200" baseline="0">
                <a:solidFill>
                  <a:schemeClr val="tx1"/>
                </a:solidFill>
                <a:latin typeface="+mj-lt"/>
                <a:ea typeface="+mj-ea"/>
                <a:cs typeface="+mj-cs"/>
                <a:sym typeface="+mj-lt"/>
              </a:defRPr>
            </a:lvl1pPr>
          </a:lstStyle>
          <a:p>
            <a:pPr marL="0" marR="0" lvl="0" indent="0" algn="ctr" defTabSz="685767" rtl="0" eaLnBrk="1" fontAlgn="auto" latinLnBrk="0" hangingPunct="1">
              <a:lnSpc>
                <a:spcPct val="100000"/>
              </a:lnSpc>
              <a:spcBef>
                <a:spcPct val="0"/>
              </a:spcBef>
              <a:spcAft>
                <a:spcPts val="0"/>
              </a:spcAft>
              <a:buClrTx/>
              <a:buSzTx/>
              <a:buFontTx/>
              <a:buNone/>
              <a:tabLst/>
              <a:defRPr/>
            </a:pPr>
            <a:r>
              <a:rPr lang="ja-JP" altLang="en-US" sz="1800" dirty="0" smtClean="0">
                <a:solidFill>
                  <a:sysClr val="windowText" lastClr="000000"/>
                </a:solidFill>
                <a:latin typeface="Yu Gothic UI" panose="020B0500000000000000" pitchFamily="50" charset="-128"/>
                <a:ea typeface="Yu Gothic UI" panose="020B0500000000000000" pitchFamily="50" charset="-128"/>
              </a:rPr>
              <a:t>様式第３号（第７条関係）事業</a:t>
            </a:r>
            <a:r>
              <a:rPr kumimoji="1" lang="ja-JP" altLang="en-US"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rPr>
              <a:t>計画書</a:t>
            </a:r>
            <a:endParaRPr kumimoji="1" lang="en-US" altLang="ja-JP" sz="1800" b="1" i="0" u="none" strike="noStrike" kern="1200" cap="none" spc="0" normalizeH="0" baseline="0" noProof="0" dirty="0">
              <a:ln>
                <a:noFill/>
              </a:ln>
              <a:solidFill>
                <a:sysClr val="windowText" lastClr="000000"/>
              </a:solidFill>
              <a:effectLst/>
              <a:uLnTx/>
              <a:uFillTx/>
              <a:latin typeface="Yu Gothic UI" panose="020B0500000000000000" pitchFamily="50" charset="-128"/>
              <a:ea typeface="Yu Gothic UI" panose="020B0500000000000000" pitchFamily="50" charset="-128"/>
              <a:sym typeface="+mj-lt"/>
            </a:endParaRPr>
          </a:p>
        </p:txBody>
      </p:sp>
    </p:spTree>
    <p:extLst>
      <p:ext uri="{BB962C8B-B14F-4D97-AF65-F5344CB8AC3E}">
        <p14:creationId xmlns:p14="http://schemas.microsoft.com/office/powerpoint/2010/main" val="651369803"/>
      </p:ext>
    </p:extLst>
  </p:cSld>
  <p:clrMapOvr>
    <a:masterClrMapping/>
  </p:clrMapOvr>
  <p:extLst mod="1">
    <p:ext uri="{6950BFC3-D8DA-4A85-94F7-54DA5524770B}"/>
  </p:extLst>
</p:sld>
</file>

<file path=ppt/tags/_rels/tag1.xml.rels><?xml version="1.0" encoding="UTF-8"?><Relationships xmlns="http://schemas.openxmlformats.org/package/2006/relationships"><Relationship Id="rId1" Type="http://schemas.openxmlformats.org/officeDocument/2006/relationships/vmlDrawing" Target="../drawings/vmlDrawing1.vml" /></Relationships>
</file>

<file path=ppt/tags/tag1.xml><?xml version="1.0" encoding="utf-8"?>
<p:tagLst xmlns:p="http://schemas.openxmlformats.org/presentationml/2006/main">
  <p:tag name="THINKCELLSHAPEDONOTDELETE" val="tH.mKXGd9msG_3l8BRh6u_A"/>
</p:tagLst>
</file>

<file path=ppt/tags/tag2.xml><?xml version="1.0" encoding="utf-8"?>
<p:tagLst xmlns:p="http://schemas.openxmlformats.org/presentationml/2006/main">
  <p:tag name="THINKCELLSHAPEDONOTDELETE" val="tmtq9UyeUZpqeHzIFLE22qA"/>
</p:tagLst>
</file>

<file path=ppt/tags/tag3.xml><?xml version="1.0" encoding="utf-8"?>
<p:tagLst xmlns:p="http://schemas.openxmlformats.org/presentationml/2006/main">
  <p:tag name="THINKCELLUNDODONOTDELETE" val="0"/>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212</TotalTime>
  <Words>1304</Words>
  <Application>JUST Focus</Application>
  <Paragraphs>137</Paragraph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10</vt:i4>
      </vt:variant>
    </vt:vector>
  </HeadingPairs>
  <TitlesOfParts>
    <vt:vector size="19" baseType="lpstr">
      <vt:lpstr>Yu Gothic UI</vt:lpstr>
      <vt:lpstr>游ゴシック</vt:lpstr>
      <vt:lpstr>游ゴシック Light</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5.0.2</AppVersion>
  <PresentationFormat>ユーザー設定</PresentationFormat>
  <Slides>11</Slides>
  <Notes>7</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cp:lastModifiedBy>渡邊　優</cp:lastModifiedBy>
  <cp:lastPrinted>2024-04-04T10:16:44Z</cp:lastPrinted>
  <dcterms:modified xsi:type="dcterms:W3CDTF">2026-04-15T07:38:44Z</dcterms:modified>
  <cp:revision>20</cp:revision>
</cp:coreProperties>
</file>

<file path=docProps/custom.xml><?xml version="1.0" encoding="utf-8"?>
<Properties xmlns:vt="http://schemas.openxmlformats.org/officeDocument/2006/docPropsVTypes" xmlns="http://schemas.openxmlformats.org/officeDocument/2006/custom-properties">
  <property fmtid="{D5CDD505-2E9C-101B-9397-08002B2CF9AE}" pid="2" name="ContentTypeId">
    <vt:lpwstr>0x010100970125DDD1A9AB4998E78B5464A644C7</vt:lpwstr>
  </property>
  <property fmtid="{D5CDD505-2E9C-101B-9397-08002B2CF9AE}" pid="3" name="MSIP_Label_ea60d57e-af5b-4752-ac57-3e4f28ca11dc_Enabled">
    <vt:lpwstr>true</vt:lpwstr>
  </property>
  <property fmtid="{D5CDD505-2E9C-101B-9397-08002B2CF9AE}" pid="4" name="MSIP_Label_ea60d57e-af5b-4752-ac57-3e4f28ca11dc_SetDate">
    <vt:lpwstr>2022-04-26T21:57:05Z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5b904267-8d52-4e2c-abfa-d8a7ca26e1ac</vt:lpwstr>
  </property>
  <property fmtid="{D5CDD505-2E9C-101B-9397-08002B2CF9AE}" pid="9" name="MSIP_Label_ea60d57e-af5b-4752-ac57-3e4f28ca11dc_ContentBits">
    <vt:lpwstr>0</vt:lpwstr>
  </property>
  <property fmtid="{D5CDD505-2E9C-101B-9397-08002B2CF9AE}" pid="10" name="MediaServiceImageTags">
    <vt:lpwstr/>
  </property>
</Properties>
</file>